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84"/>
  </p:notesMasterIdLst>
  <p:handoutMasterIdLst>
    <p:handoutMasterId r:id="rId85"/>
  </p:handoutMasterIdLst>
  <p:sldIdLst>
    <p:sldId id="498" r:id="rId2"/>
    <p:sldId id="314" r:id="rId3"/>
    <p:sldId id="315" r:id="rId4"/>
    <p:sldId id="499" r:id="rId5"/>
    <p:sldId id="326" r:id="rId6"/>
    <p:sldId id="500" r:id="rId7"/>
    <p:sldId id="336" r:id="rId8"/>
    <p:sldId id="337" r:id="rId9"/>
    <p:sldId id="501" r:id="rId10"/>
    <p:sldId id="327" r:id="rId11"/>
    <p:sldId id="328" r:id="rId12"/>
    <p:sldId id="329" r:id="rId13"/>
    <p:sldId id="330" r:id="rId14"/>
    <p:sldId id="509" r:id="rId15"/>
    <p:sldId id="331" r:id="rId16"/>
    <p:sldId id="332" r:id="rId17"/>
    <p:sldId id="333" r:id="rId18"/>
    <p:sldId id="334" r:id="rId19"/>
    <p:sldId id="335" r:id="rId20"/>
    <p:sldId id="502" r:id="rId21"/>
    <p:sldId id="338" r:id="rId22"/>
    <p:sldId id="339" r:id="rId23"/>
    <p:sldId id="503" r:id="rId24"/>
    <p:sldId id="340" r:id="rId25"/>
    <p:sldId id="341" r:id="rId26"/>
    <p:sldId id="342" r:id="rId27"/>
    <p:sldId id="343" r:id="rId28"/>
    <p:sldId id="504" r:id="rId29"/>
    <p:sldId id="344" r:id="rId30"/>
    <p:sldId id="345" r:id="rId31"/>
    <p:sldId id="346" r:id="rId32"/>
    <p:sldId id="510" r:id="rId33"/>
    <p:sldId id="511" r:id="rId34"/>
    <p:sldId id="377" r:id="rId35"/>
    <p:sldId id="347" r:id="rId36"/>
    <p:sldId id="505" r:id="rId37"/>
    <p:sldId id="348" r:id="rId38"/>
    <p:sldId id="349" r:id="rId39"/>
    <p:sldId id="350" r:id="rId40"/>
    <p:sldId id="351" r:id="rId41"/>
    <p:sldId id="549" r:id="rId42"/>
    <p:sldId id="352" r:id="rId43"/>
    <p:sldId id="353" r:id="rId44"/>
    <p:sldId id="378" r:id="rId45"/>
    <p:sldId id="354" r:id="rId46"/>
    <p:sldId id="355" r:id="rId47"/>
    <p:sldId id="356" r:id="rId48"/>
    <p:sldId id="357" r:id="rId49"/>
    <p:sldId id="550" r:id="rId50"/>
    <p:sldId id="551" r:id="rId51"/>
    <p:sldId id="548" r:id="rId52"/>
    <p:sldId id="552" r:id="rId53"/>
    <p:sldId id="360" r:id="rId54"/>
    <p:sldId id="553" r:id="rId55"/>
    <p:sldId id="515" r:id="rId56"/>
    <p:sldId id="361" r:id="rId57"/>
    <p:sldId id="517" r:id="rId58"/>
    <p:sldId id="362" r:id="rId59"/>
    <p:sldId id="516" r:id="rId60"/>
    <p:sldId id="363" r:id="rId61"/>
    <p:sldId id="364" r:id="rId62"/>
    <p:sldId id="358" r:id="rId63"/>
    <p:sldId id="513" r:id="rId64"/>
    <p:sldId id="506" r:id="rId65"/>
    <p:sldId id="556" r:id="rId66"/>
    <p:sldId id="365" r:id="rId67"/>
    <p:sldId id="555" r:id="rId68"/>
    <p:sldId id="507" r:id="rId69"/>
    <p:sldId id="366" r:id="rId70"/>
    <p:sldId id="554" r:id="rId71"/>
    <p:sldId id="367" r:id="rId72"/>
    <p:sldId id="369" r:id="rId73"/>
    <p:sldId id="371" r:id="rId74"/>
    <p:sldId id="370" r:id="rId75"/>
    <p:sldId id="368" r:id="rId76"/>
    <p:sldId id="557" r:id="rId77"/>
    <p:sldId id="372" r:id="rId78"/>
    <p:sldId id="373" r:id="rId79"/>
    <p:sldId id="375" r:id="rId80"/>
    <p:sldId id="374" r:id="rId81"/>
    <p:sldId id="508" r:id="rId82"/>
    <p:sldId id="376" r:id="rId8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8"/>
            <p14:sldId id="314"/>
            <p14:sldId id="315"/>
            <p14:sldId id="499"/>
            <p14:sldId id="326"/>
            <p14:sldId id="500"/>
            <p14:sldId id="336"/>
            <p14:sldId id="337"/>
            <p14:sldId id="501"/>
            <p14:sldId id="327"/>
            <p14:sldId id="328"/>
            <p14:sldId id="329"/>
            <p14:sldId id="330"/>
            <p14:sldId id="509"/>
            <p14:sldId id="331"/>
            <p14:sldId id="332"/>
            <p14:sldId id="333"/>
            <p14:sldId id="334"/>
            <p14:sldId id="335"/>
            <p14:sldId id="502"/>
            <p14:sldId id="338"/>
            <p14:sldId id="339"/>
            <p14:sldId id="503"/>
            <p14:sldId id="340"/>
            <p14:sldId id="341"/>
            <p14:sldId id="342"/>
            <p14:sldId id="343"/>
            <p14:sldId id="504"/>
            <p14:sldId id="344"/>
            <p14:sldId id="345"/>
            <p14:sldId id="346"/>
            <p14:sldId id="510"/>
            <p14:sldId id="511"/>
            <p14:sldId id="377"/>
            <p14:sldId id="347"/>
            <p14:sldId id="505"/>
            <p14:sldId id="348"/>
            <p14:sldId id="349"/>
            <p14:sldId id="350"/>
            <p14:sldId id="351"/>
            <p14:sldId id="549"/>
            <p14:sldId id="352"/>
            <p14:sldId id="353"/>
            <p14:sldId id="378"/>
            <p14:sldId id="354"/>
            <p14:sldId id="355"/>
            <p14:sldId id="356"/>
            <p14:sldId id="357"/>
            <p14:sldId id="550"/>
            <p14:sldId id="551"/>
            <p14:sldId id="548"/>
            <p14:sldId id="552"/>
            <p14:sldId id="360"/>
            <p14:sldId id="553"/>
            <p14:sldId id="515"/>
            <p14:sldId id="361"/>
            <p14:sldId id="517"/>
            <p14:sldId id="362"/>
            <p14:sldId id="516"/>
            <p14:sldId id="363"/>
            <p14:sldId id="364"/>
            <p14:sldId id="358"/>
            <p14:sldId id="513"/>
            <p14:sldId id="506"/>
            <p14:sldId id="556"/>
            <p14:sldId id="365"/>
            <p14:sldId id="555"/>
            <p14:sldId id="507"/>
            <p14:sldId id="366"/>
            <p14:sldId id="554"/>
            <p14:sldId id="367"/>
            <p14:sldId id="369"/>
            <p14:sldId id="371"/>
            <p14:sldId id="370"/>
            <p14:sldId id="368"/>
            <p14:sldId id="557"/>
            <p14:sldId id="372"/>
            <p14:sldId id="373"/>
            <p14:sldId id="375"/>
            <p14:sldId id="374"/>
            <p14:sldId id="508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2563F-6691-4294-A86A-0918EAF95ECC}" v="169" dt="2020-12-17T11:59:00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2"/>
    <p:restoredTop sz="89184" autoAdjust="0"/>
  </p:normalViewPr>
  <p:slideViewPr>
    <p:cSldViewPr snapToGrid="0">
      <p:cViewPr varScale="1">
        <p:scale>
          <a:sx n="104" d="100"/>
          <a:sy n="104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Angelo" userId="8b72b4b1065ef00f" providerId="LiveId" clId="{021B39A3-D38F-714C-ACAA-034A527D7140}"/>
    <pc:docChg chg="undo custSel addSld delSld modSld sldOrd modSection">
      <pc:chgData name="DU Angelo" userId="8b72b4b1065ef00f" providerId="LiveId" clId="{021B39A3-D38F-714C-ACAA-034A527D7140}" dt="2020-12-10T01:55:27.823" v="1283" actId="1076"/>
      <pc:docMkLst>
        <pc:docMk/>
      </pc:docMkLst>
      <pc:sldChg chg="del">
        <pc:chgData name="DU Angelo" userId="8b72b4b1065ef00f" providerId="LiveId" clId="{021B39A3-D38F-714C-ACAA-034A527D7140}" dt="2020-12-10T01:42:49.740" v="1096" actId="2696"/>
        <pc:sldMkLst>
          <pc:docMk/>
          <pc:sldMk cId="339519203" sldId="324"/>
        </pc:sldMkLst>
      </pc:sldChg>
      <pc:sldChg chg="del">
        <pc:chgData name="DU Angelo" userId="8b72b4b1065ef00f" providerId="LiveId" clId="{021B39A3-D38F-714C-ACAA-034A527D7140}" dt="2020-12-10T01:55:06.345" v="1273" actId="2696"/>
        <pc:sldMkLst>
          <pc:docMk/>
          <pc:sldMk cId="3968951463" sldId="326"/>
        </pc:sldMkLst>
      </pc:sldChg>
      <pc:sldChg chg="modSp mod ord">
        <pc:chgData name="DU Angelo" userId="8b72b4b1065ef00f" providerId="LiveId" clId="{021B39A3-D38F-714C-ACAA-034A527D7140}" dt="2020-12-10T01:14:40.601" v="471" actId="20577"/>
        <pc:sldMkLst>
          <pc:docMk/>
          <pc:sldMk cId="3039047271" sldId="335"/>
        </pc:sldMkLst>
        <pc:spChg chg="mod">
          <ac:chgData name="DU Angelo" userId="8b72b4b1065ef00f" providerId="LiveId" clId="{021B39A3-D38F-714C-ACAA-034A527D7140}" dt="2020-12-10T01:09:26.808" v="191" actId="20577"/>
          <ac:spMkLst>
            <pc:docMk/>
            <pc:sldMk cId="3039047271" sldId="335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14:40.601" v="471" actId="20577"/>
          <ac:spMkLst>
            <pc:docMk/>
            <pc:sldMk cId="3039047271" sldId="335"/>
            <ac:spMk id="4" creationId="{2918002F-8C64-4968-9ECA-DC63D9D4E45B}"/>
          </ac:spMkLst>
        </pc:spChg>
      </pc:sldChg>
      <pc:sldChg chg="add ord">
        <pc:chgData name="DU Angelo" userId="8b72b4b1065ef00f" providerId="LiveId" clId="{021B39A3-D38F-714C-ACAA-034A527D7140}" dt="2020-12-10T01:10:55.111" v="193" actId="20578"/>
        <pc:sldMkLst>
          <pc:docMk/>
          <pc:sldMk cId="1695238600" sldId="336"/>
        </pc:sldMkLst>
      </pc:sldChg>
      <pc:sldChg chg="addSp delSp modSp add mod">
        <pc:chgData name="DU Angelo" userId="8b72b4b1065ef00f" providerId="LiveId" clId="{021B39A3-D38F-714C-ACAA-034A527D7140}" dt="2020-12-10T01:19:55.920" v="623" actId="1076"/>
        <pc:sldMkLst>
          <pc:docMk/>
          <pc:sldMk cId="1441279324" sldId="337"/>
        </pc:sldMkLst>
        <pc:spChg chg="mod">
          <ac:chgData name="DU Angelo" userId="8b72b4b1065ef00f" providerId="LiveId" clId="{021B39A3-D38F-714C-ACAA-034A527D7140}" dt="2020-12-10T01:19:50.475" v="621" actId="1076"/>
          <ac:spMkLst>
            <pc:docMk/>
            <pc:sldMk cId="1441279324" sldId="337"/>
            <ac:spMk id="4" creationId="{2918002F-8C64-4968-9ECA-DC63D9D4E45B}"/>
          </ac:spMkLst>
        </pc:spChg>
        <pc:picChg chg="add del mod modCrop">
          <ac:chgData name="DU Angelo" userId="8b72b4b1065ef00f" providerId="LiveId" clId="{021B39A3-D38F-714C-ACAA-034A527D7140}" dt="2020-12-10T01:18:15.437" v="567" actId="478"/>
          <ac:picMkLst>
            <pc:docMk/>
            <pc:sldMk cId="1441279324" sldId="337"/>
            <ac:picMk id="6" creationId="{B0021B34-C28C-AE48-84DE-11F6CDA37D9E}"/>
          </ac:picMkLst>
        </pc:picChg>
        <pc:picChg chg="add mod">
          <ac:chgData name="DU Angelo" userId="8b72b4b1065ef00f" providerId="LiveId" clId="{021B39A3-D38F-714C-ACAA-034A527D7140}" dt="2020-12-10T01:19:55.920" v="623" actId="1076"/>
          <ac:picMkLst>
            <pc:docMk/>
            <pc:sldMk cId="1441279324" sldId="337"/>
            <ac:picMk id="8" creationId="{B1B279FC-9C0A-7B42-9720-69428D1CC6D1}"/>
          </ac:picMkLst>
        </pc:picChg>
      </pc:sldChg>
      <pc:sldChg chg="add">
        <pc:chgData name="DU Angelo" userId="8b72b4b1065ef00f" providerId="LiveId" clId="{021B39A3-D38F-714C-ACAA-034A527D7140}" dt="2020-12-10T01:17:45.887" v="566" actId="2890"/>
        <pc:sldMkLst>
          <pc:docMk/>
          <pc:sldMk cId="3604427841" sldId="338"/>
        </pc:sldMkLst>
      </pc:sldChg>
      <pc:sldChg chg="delSp modSp add mod">
        <pc:chgData name="DU Angelo" userId="8b72b4b1065ef00f" providerId="LiveId" clId="{021B39A3-D38F-714C-ACAA-034A527D7140}" dt="2020-12-10T01:20:53.236" v="655" actId="1076"/>
        <pc:sldMkLst>
          <pc:docMk/>
          <pc:sldMk cId="2097344509" sldId="339"/>
        </pc:sldMkLst>
        <pc:spChg chg="mod">
          <ac:chgData name="DU Angelo" userId="8b72b4b1065ef00f" providerId="LiveId" clId="{021B39A3-D38F-714C-ACAA-034A527D7140}" dt="2020-12-10T01:20:53.236" v="655" actId="1076"/>
          <ac:spMkLst>
            <pc:docMk/>
            <pc:sldMk cId="2097344509" sldId="339"/>
            <ac:spMk id="4" creationId="{2918002F-8C64-4968-9ECA-DC63D9D4E45B}"/>
          </ac:spMkLst>
        </pc:spChg>
        <pc:picChg chg="del">
          <ac:chgData name="DU Angelo" userId="8b72b4b1065ef00f" providerId="LiveId" clId="{021B39A3-D38F-714C-ACAA-034A527D7140}" dt="2020-12-10T01:20:17.635" v="625" actId="478"/>
          <ac:picMkLst>
            <pc:docMk/>
            <pc:sldMk cId="2097344509" sldId="339"/>
            <ac:picMk id="8" creationId="{B1B279FC-9C0A-7B42-9720-69428D1CC6D1}"/>
          </ac:picMkLst>
        </pc:picChg>
      </pc:sldChg>
      <pc:sldChg chg="addSp delSp modSp add mod">
        <pc:chgData name="DU Angelo" userId="8b72b4b1065ef00f" providerId="LiveId" clId="{021B39A3-D38F-714C-ACAA-034A527D7140}" dt="2020-12-10T01:24:16.209" v="822" actId="1076"/>
        <pc:sldMkLst>
          <pc:docMk/>
          <pc:sldMk cId="679574736" sldId="340"/>
        </pc:sldMkLst>
        <pc:spChg chg="mod">
          <ac:chgData name="DU Angelo" userId="8b72b4b1065ef00f" providerId="LiveId" clId="{021B39A3-D38F-714C-ACAA-034A527D7140}" dt="2020-12-10T01:24:16.209" v="822" actId="1076"/>
          <ac:spMkLst>
            <pc:docMk/>
            <pc:sldMk cId="679574736" sldId="340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22:32.697" v="727" actId="1076"/>
          <ac:spMkLst>
            <pc:docMk/>
            <pc:sldMk cId="679574736" sldId="340"/>
            <ac:spMk id="4" creationId="{2918002F-8C64-4968-9ECA-DC63D9D4E45B}"/>
          </ac:spMkLst>
        </pc:spChg>
        <pc:spChg chg="add mod">
          <ac:chgData name="DU Angelo" userId="8b72b4b1065ef00f" providerId="LiveId" clId="{021B39A3-D38F-714C-ACAA-034A527D7140}" dt="2020-12-10T01:24:09.122" v="820" actId="1076"/>
          <ac:spMkLst>
            <pc:docMk/>
            <pc:sldMk cId="679574736" sldId="340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1:58.374" v="658" actId="478"/>
          <ac:picMkLst>
            <pc:docMk/>
            <pc:sldMk cId="679574736" sldId="340"/>
            <ac:picMk id="6" creationId="{B0021B34-C28C-AE48-84DE-11F6CDA37D9E}"/>
          </ac:picMkLst>
        </pc:picChg>
        <pc:picChg chg="add mod modCrop">
          <ac:chgData name="DU Angelo" userId="8b72b4b1065ef00f" providerId="LiveId" clId="{021B39A3-D38F-714C-ACAA-034A527D7140}" dt="2020-12-10T01:24:03.688" v="819" actId="1076"/>
          <ac:picMkLst>
            <pc:docMk/>
            <pc:sldMk cId="679574736" sldId="340"/>
            <ac:picMk id="8" creationId="{480423C2-DFC0-EC4A-BD38-BCB7ACCE19CB}"/>
          </ac:picMkLst>
        </pc:picChg>
      </pc:sldChg>
      <pc:sldChg chg="delSp modSp add mod ord">
        <pc:chgData name="DU Angelo" userId="8b72b4b1065ef00f" providerId="LiveId" clId="{021B39A3-D38F-714C-ACAA-034A527D7140}" dt="2020-12-10T01:33:28.504" v="1035" actId="20577"/>
        <pc:sldMkLst>
          <pc:docMk/>
          <pc:sldMk cId="1757776278" sldId="341"/>
        </pc:sldMkLst>
        <pc:spChg chg="mod">
          <ac:chgData name="DU Angelo" userId="8b72b4b1065ef00f" providerId="LiveId" clId="{021B39A3-D38F-714C-ACAA-034A527D7140}" dt="2020-12-10T01:26:32.457" v="830" actId="1076"/>
          <ac:spMkLst>
            <pc:docMk/>
            <pc:sldMk cId="1757776278" sldId="341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31:59.076" v="970" actId="20577"/>
          <ac:spMkLst>
            <pc:docMk/>
            <pc:sldMk cId="1757776278" sldId="341"/>
            <ac:spMk id="4" creationId="{2918002F-8C64-4968-9ECA-DC63D9D4E45B}"/>
          </ac:spMkLst>
        </pc:spChg>
        <pc:spChg chg="mod">
          <ac:chgData name="DU Angelo" userId="8b72b4b1065ef00f" providerId="LiveId" clId="{021B39A3-D38F-714C-ACAA-034A527D7140}" dt="2020-12-10T01:33:28.504" v="1035" actId="20577"/>
          <ac:spMkLst>
            <pc:docMk/>
            <pc:sldMk cId="1757776278" sldId="341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5:48.967" v="828" actId="478"/>
          <ac:picMkLst>
            <pc:docMk/>
            <pc:sldMk cId="1757776278" sldId="341"/>
            <ac:picMk id="8" creationId="{480423C2-DFC0-EC4A-BD38-BCB7ACCE19CB}"/>
          </ac:picMkLst>
        </pc:picChg>
      </pc:sldChg>
      <pc:sldChg chg="delSp modSp add mod">
        <pc:chgData name="DU Angelo" userId="8b72b4b1065ef00f" providerId="LiveId" clId="{021B39A3-D38F-714C-ACAA-034A527D7140}" dt="2020-12-10T01:34:46.858" v="1050" actId="14100"/>
        <pc:sldMkLst>
          <pc:docMk/>
          <pc:sldMk cId="1469561740" sldId="342"/>
        </pc:sldMkLst>
        <pc:spChg chg="mod">
          <ac:chgData name="DU Angelo" userId="8b72b4b1065ef00f" providerId="LiveId" clId="{021B39A3-D38F-714C-ACAA-034A527D7140}" dt="2020-12-10T01:34:46.858" v="1050" actId="14100"/>
          <ac:spMkLst>
            <pc:docMk/>
            <pc:sldMk cId="1469561740" sldId="342"/>
            <ac:spMk id="3" creationId="{E1BF4C49-D9BF-42F3-B713-48595D54AED3}"/>
          </ac:spMkLst>
        </pc:spChg>
        <pc:spChg chg="del">
          <ac:chgData name="DU Angelo" userId="8b72b4b1065ef00f" providerId="LiveId" clId="{021B39A3-D38F-714C-ACAA-034A527D7140}" dt="2020-12-10T01:34:30.173" v="1047" actId="478"/>
          <ac:spMkLst>
            <pc:docMk/>
            <pc:sldMk cId="1469561740" sldId="342"/>
            <ac:spMk id="4" creationId="{2918002F-8C64-4968-9ECA-DC63D9D4E45B}"/>
          </ac:spMkLst>
        </pc:spChg>
        <pc:spChg chg="del">
          <ac:chgData name="DU Angelo" userId="8b72b4b1065ef00f" providerId="LiveId" clId="{021B39A3-D38F-714C-ACAA-034A527D7140}" dt="2020-12-10T01:34:39.896" v="1048" actId="478"/>
          <ac:spMkLst>
            <pc:docMk/>
            <pc:sldMk cId="1469561740" sldId="342"/>
            <ac:spMk id="7" creationId="{04A4444C-BF45-3347-8B15-382925B33A5B}"/>
          </ac:spMkLst>
        </pc:spChg>
      </pc:sldChg>
      <pc:sldChg chg="modSp add mod">
        <pc:chgData name="DU Angelo" userId="8b72b4b1065ef00f" providerId="LiveId" clId="{021B39A3-D38F-714C-ACAA-034A527D7140}" dt="2020-12-10T01:35:10.478" v="1053" actId="20577"/>
        <pc:sldMkLst>
          <pc:docMk/>
          <pc:sldMk cId="2875316016" sldId="343"/>
        </pc:sldMkLst>
        <pc:spChg chg="mod">
          <ac:chgData name="DU Angelo" userId="8b72b4b1065ef00f" providerId="LiveId" clId="{021B39A3-D38F-714C-ACAA-034A527D7140}" dt="2020-12-10T01:35:10.478" v="1053" actId="20577"/>
          <ac:spMkLst>
            <pc:docMk/>
            <pc:sldMk cId="2875316016" sldId="343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35:14.413" v="1054" actId="20577"/>
        <pc:sldMkLst>
          <pc:docMk/>
          <pc:sldMk cId="48827521" sldId="344"/>
        </pc:sldMkLst>
        <pc:spChg chg="mod">
          <ac:chgData name="DU Angelo" userId="8b72b4b1065ef00f" providerId="LiveId" clId="{021B39A3-D38F-714C-ACAA-034A527D7140}" dt="2020-12-10T01:35:14.413" v="1054" actId="20577"/>
          <ac:spMkLst>
            <pc:docMk/>
            <pc:sldMk cId="48827521" sldId="34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3:04.266" v="1098" actId="20577"/>
        <pc:sldMkLst>
          <pc:docMk/>
          <pc:sldMk cId="1315274242" sldId="345"/>
        </pc:sldMkLst>
        <pc:spChg chg="mod">
          <ac:chgData name="DU Angelo" userId="8b72b4b1065ef00f" providerId="LiveId" clId="{021B39A3-D38F-714C-ACAA-034A527D7140}" dt="2020-12-10T01:43:04.266" v="1098" actId="20577"/>
          <ac:spMkLst>
            <pc:docMk/>
            <pc:sldMk cId="1315274242" sldId="345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36:37.447" v="1056" actId="2696"/>
        <pc:sldMkLst>
          <pc:docMk/>
          <pc:sldMk cId="2099350472" sldId="345"/>
        </pc:sldMkLst>
      </pc:sldChg>
      <pc:sldChg chg="modSp add mod ord">
        <pc:chgData name="DU Angelo" userId="8b72b4b1065ef00f" providerId="LiveId" clId="{021B39A3-D38F-714C-ACAA-034A527D7140}" dt="2020-12-10T01:42:08.487" v="1095" actId="1076"/>
        <pc:sldMkLst>
          <pc:docMk/>
          <pc:sldMk cId="4123673471" sldId="346"/>
        </pc:sldMkLst>
        <pc:spChg chg="mod">
          <ac:chgData name="DU Angelo" userId="8b72b4b1065ef00f" providerId="LiveId" clId="{021B39A3-D38F-714C-ACAA-034A527D7140}" dt="2020-12-10T01:42:08.487" v="1095" actId="1076"/>
          <ac:spMkLst>
            <pc:docMk/>
            <pc:sldMk cId="4123673471" sldId="346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41:47.482" v="1092" actId="2696"/>
        <pc:sldMkLst>
          <pc:docMk/>
          <pc:sldMk cId="632157898" sldId="347"/>
        </pc:sldMkLst>
      </pc:sldChg>
      <pc:sldChg chg="add">
        <pc:chgData name="DU Angelo" userId="8b72b4b1065ef00f" providerId="LiveId" clId="{021B39A3-D38F-714C-ACAA-034A527D7140}" dt="2020-12-10T01:43:00.539" v="1097" actId="2890"/>
        <pc:sldMkLst>
          <pc:docMk/>
          <pc:sldMk cId="1197616133" sldId="347"/>
        </pc:sldMkLst>
      </pc:sldChg>
      <pc:sldChg chg="modSp add mod ord">
        <pc:chgData name="DU Angelo" userId="8b72b4b1065ef00f" providerId="LiveId" clId="{021B39A3-D38F-714C-ACAA-034A527D7140}" dt="2020-12-10T01:44:16.345" v="1121" actId="14100"/>
        <pc:sldMkLst>
          <pc:docMk/>
          <pc:sldMk cId="2845576193" sldId="348"/>
        </pc:sldMkLst>
        <pc:spChg chg="mod">
          <ac:chgData name="DU Angelo" userId="8b72b4b1065ef00f" providerId="LiveId" clId="{021B39A3-D38F-714C-ACAA-034A527D7140}" dt="2020-12-10T01:44:16.345" v="1121" actId="14100"/>
          <ac:spMkLst>
            <pc:docMk/>
            <pc:sldMk cId="2845576193" sldId="348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5:23.541" v="1127" actId="14100"/>
        <pc:sldMkLst>
          <pc:docMk/>
          <pc:sldMk cId="3358686788" sldId="349"/>
        </pc:sldMkLst>
        <pc:spChg chg="mod">
          <ac:chgData name="DU Angelo" userId="8b72b4b1065ef00f" providerId="LiveId" clId="{021B39A3-D38F-714C-ACAA-034A527D7140}" dt="2020-12-10T01:45:23.541" v="1127" actId="14100"/>
          <ac:spMkLst>
            <pc:docMk/>
            <pc:sldMk cId="3358686788" sldId="349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5:47.501" v="1128" actId="2890"/>
        <pc:sldMkLst>
          <pc:docMk/>
          <pc:sldMk cId="2881043259" sldId="350"/>
        </pc:sldMkLst>
      </pc:sldChg>
      <pc:sldChg chg="modSp add mod ord">
        <pc:chgData name="DU Angelo" userId="8b72b4b1065ef00f" providerId="LiveId" clId="{021B39A3-D38F-714C-ACAA-034A527D7140}" dt="2020-12-10T01:46:29.037" v="1135" actId="1076"/>
        <pc:sldMkLst>
          <pc:docMk/>
          <pc:sldMk cId="2459429657" sldId="351"/>
        </pc:sldMkLst>
        <pc:spChg chg="mod">
          <ac:chgData name="DU Angelo" userId="8b72b4b1065ef00f" providerId="LiveId" clId="{021B39A3-D38F-714C-ACAA-034A527D7140}" dt="2020-12-10T01:46:29.037" v="1135" actId="1076"/>
          <ac:spMkLst>
            <pc:docMk/>
            <pc:sldMk cId="2459429657" sldId="351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7:26.577" v="1157" actId="1076"/>
        <pc:sldMkLst>
          <pc:docMk/>
          <pc:sldMk cId="550955583" sldId="352"/>
        </pc:sldMkLst>
        <pc:spChg chg="mod">
          <ac:chgData name="DU Angelo" userId="8b72b4b1065ef00f" providerId="LiveId" clId="{021B39A3-D38F-714C-ACAA-034A527D7140}" dt="2020-12-10T01:47:26.577" v="1157" actId="1076"/>
          <ac:spMkLst>
            <pc:docMk/>
            <pc:sldMk cId="550955583" sldId="352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8:12.684" v="1170" actId="14100"/>
        <pc:sldMkLst>
          <pc:docMk/>
          <pc:sldMk cId="3887196769" sldId="353"/>
        </pc:sldMkLst>
        <pc:spChg chg="mod">
          <ac:chgData name="DU Angelo" userId="8b72b4b1065ef00f" providerId="LiveId" clId="{021B39A3-D38F-714C-ACAA-034A527D7140}" dt="2020-12-10T01:48:12.684" v="1170" actId="14100"/>
          <ac:spMkLst>
            <pc:docMk/>
            <pc:sldMk cId="3887196769" sldId="353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8:23.022" v="1171" actId="2890"/>
        <pc:sldMkLst>
          <pc:docMk/>
          <pc:sldMk cId="790546424" sldId="354"/>
        </pc:sldMkLst>
      </pc:sldChg>
      <pc:sldChg chg="modSp add mod">
        <pc:chgData name="DU Angelo" userId="8b72b4b1065ef00f" providerId="LiveId" clId="{021B39A3-D38F-714C-ACAA-034A527D7140}" dt="2020-12-10T01:52:05.991" v="1201" actId="14100"/>
        <pc:sldMkLst>
          <pc:docMk/>
          <pc:sldMk cId="3893788979" sldId="355"/>
        </pc:sldMkLst>
        <pc:spChg chg="mod">
          <ac:chgData name="DU Angelo" userId="8b72b4b1065ef00f" providerId="LiveId" clId="{021B39A3-D38F-714C-ACAA-034A527D7140}" dt="2020-12-10T01:52:05.991" v="1201" actId="14100"/>
          <ac:spMkLst>
            <pc:docMk/>
            <pc:sldMk cId="3893788979" sldId="355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52:21.842" v="1213" actId="20577"/>
        <pc:sldMkLst>
          <pc:docMk/>
          <pc:sldMk cId="662834946" sldId="356"/>
        </pc:sldMkLst>
        <pc:spChg chg="mod">
          <ac:chgData name="DU Angelo" userId="8b72b4b1065ef00f" providerId="LiveId" clId="{021B39A3-D38F-714C-ACAA-034A527D7140}" dt="2020-12-10T01:52:21.842" v="1213" actId="20577"/>
          <ac:spMkLst>
            <pc:docMk/>
            <pc:sldMk cId="662834946" sldId="356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53:42.605" v="1269" actId="20577"/>
        <pc:sldMkLst>
          <pc:docMk/>
          <pc:sldMk cId="1951621808" sldId="357"/>
        </pc:sldMkLst>
        <pc:spChg chg="mod">
          <ac:chgData name="DU Angelo" userId="8b72b4b1065ef00f" providerId="LiveId" clId="{021B39A3-D38F-714C-ACAA-034A527D7140}" dt="2020-12-10T01:53:42.605" v="1269" actId="20577"/>
          <ac:spMkLst>
            <pc:docMk/>
            <pc:sldMk cId="1951621808" sldId="357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54:34.041" v="1270" actId="2890"/>
        <pc:sldMkLst>
          <pc:docMk/>
          <pc:sldMk cId="4109106070" sldId="358"/>
        </pc:sldMkLst>
      </pc:sldChg>
      <pc:sldChg chg="add">
        <pc:chgData name="DU Angelo" userId="8b72b4b1065ef00f" providerId="LiveId" clId="{021B39A3-D38F-714C-ACAA-034A527D7140}" dt="2020-12-10T01:54:36.425" v="1271" actId="2890"/>
        <pc:sldMkLst>
          <pc:docMk/>
          <pc:sldMk cId="3029615722" sldId="359"/>
        </pc:sldMkLst>
      </pc:sldChg>
      <pc:sldChg chg="add">
        <pc:chgData name="DU Angelo" userId="8b72b4b1065ef00f" providerId="LiveId" clId="{021B39A3-D38F-714C-ACAA-034A527D7140}" dt="2020-12-10T01:54:49.628" v="1272" actId="2890"/>
        <pc:sldMkLst>
          <pc:docMk/>
          <pc:sldMk cId="386859535" sldId="360"/>
        </pc:sldMkLst>
      </pc:sldChg>
      <pc:sldChg chg="modSp add mod">
        <pc:chgData name="DU Angelo" userId="8b72b4b1065ef00f" providerId="LiveId" clId="{021B39A3-D38F-714C-ACAA-034A527D7140}" dt="2020-12-10T01:55:27.823" v="1283" actId="1076"/>
        <pc:sldMkLst>
          <pc:docMk/>
          <pc:sldMk cId="180594191" sldId="361"/>
        </pc:sldMkLst>
        <pc:spChg chg="mod">
          <ac:chgData name="DU Angelo" userId="8b72b4b1065ef00f" providerId="LiveId" clId="{021B39A3-D38F-714C-ACAA-034A527D7140}" dt="2020-12-10T01:55:27.823" v="1283" actId="1076"/>
          <ac:spMkLst>
            <pc:docMk/>
            <pc:sldMk cId="180594191" sldId="361"/>
            <ac:spMk id="3" creationId="{E1BF4C49-D9BF-42F3-B713-48595D54AED3}"/>
          </ac:spMkLst>
        </pc:spChg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DU Angelo" userId="8b72b4b1065ef00f" providerId="LiveId" clId="{B422563F-6691-4294-A86A-0918EAF95ECC}"/>
    <pc:docChg chg="undo custSel addSld delSld modSld sldOrd modSection">
      <pc:chgData name="DU Angelo" userId="8b72b4b1065ef00f" providerId="LiveId" clId="{B422563F-6691-4294-A86A-0918EAF95ECC}" dt="2020-12-17T11:59:09.585" v="1325" actId="1076"/>
      <pc:docMkLst>
        <pc:docMk/>
      </pc:docMkLst>
      <pc:sldChg chg="modSp">
        <pc:chgData name="DU Angelo" userId="8b72b4b1065ef00f" providerId="LiveId" clId="{B422563F-6691-4294-A86A-0918EAF95ECC}" dt="2020-12-14T09:10:14.201" v="122" actId="1076"/>
        <pc:sldMkLst>
          <pc:docMk/>
          <pc:sldMk cId="259383257" sldId="314"/>
        </pc:sldMkLst>
        <pc:spChg chg="mod">
          <ac:chgData name="DU Angelo" userId="8b72b4b1065ef00f" providerId="LiveId" clId="{B422563F-6691-4294-A86A-0918EAF95ECC}" dt="2020-12-14T09:10:14.201" v="12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B422563F-6691-4294-A86A-0918EAF95ECC}" dt="2020-12-14T09:05:27.086" v="86" actId="403"/>
        <pc:sldMkLst>
          <pc:docMk/>
          <pc:sldMk cId="1767134883" sldId="315"/>
        </pc:sldMkLst>
        <pc:spChg chg="mod">
          <ac:chgData name="DU Angelo" userId="8b72b4b1065ef00f" providerId="LiveId" clId="{B422563F-6691-4294-A86A-0918EAF95ECC}" dt="2020-12-14T09:05:27.086" v="86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7:01.574" v="98" actId="113"/>
        <pc:sldMkLst>
          <pc:docMk/>
          <pc:sldMk cId="479064246" sldId="316"/>
        </pc:sldMkLst>
        <pc:spChg chg="mod">
          <ac:chgData name="DU Angelo" userId="8b72b4b1065ef00f" providerId="LiveId" clId="{B422563F-6691-4294-A86A-0918EAF95ECC}" dt="2020-12-14T09:07:01.574" v="98" actId="113"/>
          <ac:spMkLst>
            <pc:docMk/>
            <pc:sldMk cId="479064246" sldId="316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1.979" v="0" actId="2696"/>
        <pc:sldMkLst>
          <pc:docMk/>
          <pc:sldMk cId="796307972" sldId="317"/>
        </pc:sldMkLst>
      </pc:sldChg>
      <pc:sldChg chg="modSp add">
        <pc:chgData name="DU Angelo" userId="8b72b4b1065ef00f" providerId="LiveId" clId="{B422563F-6691-4294-A86A-0918EAF95ECC}" dt="2020-12-14T09:07:09.298" v="100" actId="113"/>
        <pc:sldMkLst>
          <pc:docMk/>
          <pc:sldMk cId="3508897305" sldId="317"/>
        </pc:sldMkLst>
        <pc:spChg chg="mod">
          <ac:chgData name="DU Angelo" userId="8b72b4b1065ef00f" providerId="LiveId" clId="{B422563F-6691-4294-A86A-0918EAF95ECC}" dt="2020-12-14T09:07:09.298" v="100" actId="113"/>
          <ac:spMkLst>
            <pc:docMk/>
            <pc:sldMk cId="3508897305" sldId="317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4.725" v="10" actId="2696"/>
        <pc:sldMkLst>
          <pc:docMk/>
          <pc:sldMk cId="2066230397" sldId="318"/>
        </pc:sldMkLst>
      </pc:sldChg>
      <pc:sldChg chg="modSp add">
        <pc:chgData name="DU Angelo" userId="8b72b4b1065ef00f" providerId="LiveId" clId="{B422563F-6691-4294-A86A-0918EAF95ECC}" dt="2020-12-14T09:07:16.780" v="102" actId="113"/>
        <pc:sldMkLst>
          <pc:docMk/>
          <pc:sldMk cId="3576092851" sldId="318"/>
        </pc:sldMkLst>
        <pc:spChg chg="mod">
          <ac:chgData name="DU Angelo" userId="8b72b4b1065ef00f" providerId="LiveId" clId="{B422563F-6691-4294-A86A-0918EAF95ECC}" dt="2020-12-14T09:07:16.780" v="102" actId="113"/>
          <ac:spMkLst>
            <pc:docMk/>
            <pc:sldMk cId="3576092851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41.971" v="104" actId="113"/>
        <pc:sldMkLst>
          <pc:docMk/>
          <pc:sldMk cId="850930630" sldId="319"/>
        </pc:sldMkLst>
        <pc:spChg chg="mod">
          <ac:chgData name="DU Angelo" userId="8b72b4b1065ef00f" providerId="LiveId" clId="{B422563F-6691-4294-A86A-0918EAF95ECC}" dt="2020-12-14T09:08:41.971" v="104" actId="113"/>
          <ac:spMkLst>
            <pc:docMk/>
            <pc:sldMk cId="850930630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51.340" v="106" actId="113"/>
        <pc:sldMkLst>
          <pc:docMk/>
          <pc:sldMk cId="2216289781" sldId="320"/>
        </pc:sldMkLst>
        <pc:spChg chg="mod">
          <ac:chgData name="DU Angelo" userId="8b72b4b1065ef00f" providerId="LiveId" clId="{B422563F-6691-4294-A86A-0918EAF95ECC}" dt="2020-12-14T09:08:51.340" v="106" actId="113"/>
          <ac:spMkLst>
            <pc:docMk/>
            <pc:sldMk cId="2216289781" sldId="320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5.916" v="16" actId="2696"/>
        <pc:sldMkLst>
          <pc:docMk/>
          <pc:sldMk cId="3107648802" sldId="320"/>
        </pc:sldMkLst>
      </pc:sldChg>
      <pc:sldChg chg="del">
        <pc:chgData name="DU Angelo" userId="8b72b4b1065ef00f" providerId="LiveId" clId="{B422563F-6691-4294-A86A-0918EAF95ECC}" dt="2020-12-14T08:59:17.102" v="20" actId="2696"/>
        <pc:sldMkLst>
          <pc:docMk/>
          <pc:sldMk cId="3526759124" sldId="321"/>
        </pc:sldMkLst>
      </pc:sldChg>
      <pc:sldChg chg="modSp add">
        <pc:chgData name="DU Angelo" userId="8b72b4b1065ef00f" providerId="LiveId" clId="{B422563F-6691-4294-A86A-0918EAF95ECC}" dt="2020-12-14T09:08:56.205" v="108" actId="113"/>
        <pc:sldMkLst>
          <pc:docMk/>
          <pc:sldMk cId="4287460964" sldId="321"/>
        </pc:sldMkLst>
        <pc:spChg chg="mod">
          <ac:chgData name="DU Angelo" userId="8b72b4b1065ef00f" providerId="LiveId" clId="{B422563F-6691-4294-A86A-0918EAF95ECC}" dt="2020-12-14T09:08:56.205" v="108" actId="113"/>
          <ac:spMkLst>
            <pc:docMk/>
            <pc:sldMk cId="428746096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7.673" v="22" actId="2696"/>
        <pc:sldMkLst>
          <pc:docMk/>
          <pc:sldMk cId="241457315" sldId="322"/>
        </pc:sldMkLst>
      </pc:sldChg>
      <pc:sldChg chg="modSp add">
        <pc:chgData name="DU Angelo" userId="8b72b4b1065ef00f" providerId="LiveId" clId="{B422563F-6691-4294-A86A-0918EAF95ECC}" dt="2020-12-14T09:09:00.518" v="110" actId="113"/>
        <pc:sldMkLst>
          <pc:docMk/>
          <pc:sldMk cId="4201922480" sldId="322"/>
        </pc:sldMkLst>
        <pc:spChg chg="mod">
          <ac:chgData name="DU Angelo" userId="8b72b4b1065ef00f" providerId="LiveId" clId="{B422563F-6691-4294-A86A-0918EAF95ECC}" dt="2020-12-14T09:09:00.518" v="110" actId="113"/>
          <ac:spMkLst>
            <pc:docMk/>
            <pc:sldMk cId="42019224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9:04.572" v="112" actId="113"/>
        <pc:sldMkLst>
          <pc:docMk/>
          <pc:sldMk cId="2452312039" sldId="323"/>
        </pc:sldMkLst>
        <pc:spChg chg="mod">
          <ac:chgData name="DU Angelo" userId="8b72b4b1065ef00f" providerId="LiveId" clId="{B422563F-6691-4294-A86A-0918EAF95ECC}" dt="2020-12-14T09:09:04.572" v="112" actId="113"/>
          <ac:spMkLst>
            <pc:docMk/>
            <pc:sldMk cId="2452312039" sldId="323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0.673" v="33" actId="2696"/>
        <pc:sldMkLst>
          <pc:docMk/>
          <pc:sldMk cId="3109352336" sldId="323"/>
        </pc:sldMkLst>
      </pc:sldChg>
      <pc:sldChg chg="del">
        <pc:chgData name="DU Angelo" userId="8b72b4b1065ef00f" providerId="LiveId" clId="{B422563F-6691-4294-A86A-0918EAF95ECC}" dt="2020-12-14T08:59:24.044" v="40" actId="2696"/>
        <pc:sldMkLst>
          <pc:docMk/>
          <pc:sldMk cId="203678027" sldId="324"/>
        </pc:sldMkLst>
      </pc:sldChg>
      <pc:sldChg chg="modSp add">
        <pc:chgData name="DU Angelo" userId="8b72b4b1065ef00f" providerId="LiveId" clId="{B422563F-6691-4294-A86A-0918EAF95ECC}" dt="2020-12-14T09:09:17.823" v="117" actId="113"/>
        <pc:sldMkLst>
          <pc:docMk/>
          <pc:sldMk cId="3200003776" sldId="324"/>
        </pc:sldMkLst>
        <pc:spChg chg="mod">
          <ac:chgData name="DU Angelo" userId="8b72b4b1065ef00f" providerId="LiveId" clId="{B422563F-6691-4294-A86A-0918EAF95ECC}" dt="2020-12-14T09:09:17.823" v="117" actId="113"/>
          <ac:spMkLst>
            <pc:docMk/>
            <pc:sldMk cId="3200003776" sldId="324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4.551" v="44" actId="2696"/>
        <pc:sldMkLst>
          <pc:docMk/>
          <pc:sldMk cId="1497037642" sldId="325"/>
        </pc:sldMkLst>
      </pc:sldChg>
      <pc:sldChg chg="modSp add">
        <pc:chgData name="DU Angelo" userId="8b72b4b1065ef00f" providerId="LiveId" clId="{B422563F-6691-4294-A86A-0918EAF95ECC}" dt="2020-12-14T09:09:42.600" v="119" actId="207"/>
        <pc:sldMkLst>
          <pc:docMk/>
          <pc:sldMk cId="2171185865" sldId="325"/>
        </pc:sldMkLst>
        <pc:spChg chg="mod">
          <ac:chgData name="DU Angelo" userId="8b72b4b1065ef00f" providerId="LiveId" clId="{B422563F-6691-4294-A86A-0918EAF95ECC}" dt="2020-12-14T09:09:42.600" v="119" actId="207"/>
          <ac:spMkLst>
            <pc:docMk/>
            <pc:sldMk cId="2171185865" sldId="325"/>
            <ac:spMk id="4" creationId="{2918002F-8C64-4968-9ECA-DC63D9D4E45B}"/>
          </ac:spMkLst>
        </pc:spChg>
      </pc:sldChg>
      <pc:sldChg chg="addSp modSp add">
        <pc:chgData name="DU Angelo" userId="8b72b4b1065ef00f" providerId="LiveId" clId="{B422563F-6691-4294-A86A-0918EAF95ECC}" dt="2020-12-14T09:30:24.715" v="152" actId="1076"/>
        <pc:sldMkLst>
          <pc:docMk/>
          <pc:sldMk cId="3335841084" sldId="326"/>
        </pc:sldMkLst>
        <pc:spChg chg="mod">
          <ac:chgData name="DU Angelo" userId="8b72b4b1065ef00f" providerId="LiveId" clId="{B422563F-6691-4294-A86A-0918EAF95ECC}" dt="2020-12-14T09:16:56.128" v="132" actId="1076"/>
          <ac:spMkLst>
            <pc:docMk/>
            <pc:sldMk cId="3335841084" sldId="32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29:37.350" v="143" actId="1076"/>
          <ac:spMkLst>
            <pc:docMk/>
            <pc:sldMk cId="3335841084" sldId="326"/>
            <ac:spMk id="4" creationId="{2918002F-8C64-4968-9ECA-DC63D9D4E45B}"/>
          </ac:spMkLst>
        </pc:spChg>
        <pc:picChg chg="add mod modCrop">
          <ac:chgData name="DU Angelo" userId="8b72b4b1065ef00f" providerId="LiveId" clId="{B422563F-6691-4294-A86A-0918EAF95ECC}" dt="2020-12-14T09:30:24.715" v="152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del">
        <pc:chgData name="DU Angelo" userId="8b72b4b1065ef00f" providerId="LiveId" clId="{B422563F-6691-4294-A86A-0918EAF95ECC}" dt="2020-12-14T08:59:25.427" v="48" actId="2696"/>
        <pc:sldMkLst>
          <pc:docMk/>
          <pc:sldMk cId="3940187431" sldId="326"/>
        </pc:sldMkLst>
      </pc:sldChg>
      <pc:sldChg chg="del">
        <pc:chgData name="DU Angelo" userId="8b72b4b1065ef00f" providerId="LiveId" clId="{B422563F-6691-4294-A86A-0918EAF95ECC}" dt="2020-12-14T08:59:25.870" v="50" actId="2696"/>
        <pc:sldMkLst>
          <pc:docMk/>
          <pc:sldMk cId="2267018997" sldId="327"/>
        </pc:sldMkLst>
      </pc:sldChg>
      <pc:sldChg chg="delSp modSp add">
        <pc:chgData name="DU Angelo" userId="8b72b4b1065ef00f" providerId="LiveId" clId="{B422563F-6691-4294-A86A-0918EAF95ECC}" dt="2020-12-14T09:37:26.112" v="180" actId="1076"/>
        <pc:sldMkLst>
          <pc:docMk/>
          <pc:sldMk cId="2385079092" sldId="327"/>
        </pc:sldMkLst>
        <pc:spChg chg="mod">
          <ac:chgData name="DU Angelo" userId="8b72b4b1065ef00f" providerId="LiveId" clId="{B422563F-6691-4294-A86A-0918EAF95ECC}" dt="2020-12-14T09:37:26.112" v="180" actId="1076"/>
          <ac:spMkLst>
            <pc:docMk/>
            <pc:sldMk cId="2385079092" sldId="32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37:23.815" v="179" actId="1076"/>
          <ac:spMkLst>
            <pc:docMk/>
            <pc:sldMk cId="2385079092" sldId="327"/>
            <ac:spMk id="4" creationId="{2918002F-8C64-4968-9ECA-DC63D9D4E45B}"/>
          </ac:spMkLst>
        </pc:spChg>
        <pc:picChg chg="del">
          <ac:chgData name="DU Angelo" userId="8b72b4b1065ef00f" providerId="LiveId" clId="{B422563F-6691-4294-A86A-0918EAF95ECC}" dt="2020-12-14T09:36:27.324" v="161" actId="478"/>
          <ac:picMkLst>
            <pc:docMk/>
            <pc:sldMk cId="2385079092" sldId="327"/>
            <ac:picMk id="6" creationId="{3E2E6221-B7F4-4E12-A4E6-D08C702A73B6}"/>
          </ac:picMkLst>
        </pc:picChg>
      </pc:sldChg>
      <pc:sldChg chg="addSp delSp modSp add">
        <pc:chgData name="DU Angelo" userId="8b72b4b1065ef00f" providerId="LiveId" clId="{B422563F-6691-4294-A86A-0918EAF95ECC}" dt="2020-12-14T09:39:14.488" v="206" actId="403"/>
        <pc:sldMkLst>
          <pc:docMk/>
          <pc:sldMk cId="1263021991" sldId="328"/>
        </pc:sldMkLst>
        <pc:spChg chg="mod">
          <ac:chgData name="DU Angelo" userId="8b72b4b1065ef00f" providerId="LiveId" clId="{B422563F-6691-4294-A86A-0918EAF95ECC}" dt="2020-12-14T09:39:14.488" v="206" actId="403"/>
          <ac:spMkLst>
            <pc:docMk/>
            <pc:sldMk cId="1263021991" sldId="328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09:37:57.599" v="191" actId="478"/>
          <ac:spMkLst>
            <pc:docMk/>
            <pc:sldMk cId="1263021991" sldId="328"/>
            <ac:spMk id="4" creationId="{2918002F-8C64-4968-9ECA-DC63D9D4E45B}"/>
          </ac:spMkLst>
        </pc:spChg>
        <pc:graphicFrameChg chg="add mod">
          <ac:chgData name="DU Angelo" userId="8b72b4b1065ef00f" providerId="LiveId" clId="{B422563F-6691-4294-A86A-0918EAF95ECC}" dt="2020-12-14T09:38:59.770" v="204" actId="20577"/>
          <ac:graphicFrameMkLst>
            <pc:docMk/>
            <pc:sldMk cId="1263021991" sldId="328"/>
            <ac:graphicFrameMk id="5" creationId="{9E3B1E7E-46AF-4221-A4F9-A3C26887FA98}"/>
          </ac:graphicFrameMkLst>
        </pc:graphicFrameChg>
      </pc:sldChg>
      <pc:sldChg chg="del">
        <pc:chgData name="DU Angelo" userId="8b72b4b1065ef00f" providerId="LiveId" clId="{B422563F-6691-4294-A86A-0918EAF95ECC}" dt="2020-12-14T08:59:30.086" v="56" actId="2696"/>
        <pc:sldMkLst>
          <pc:docMk/>
          <pc:sldMk cId="1859089742" sldId="328"/>
        </pc:sldMkLst>
      </pc:sldChg>
      <pc:sldChg chg="modSp add ord">
        <pc:chgData name="DU Angelo" userId="8b72b4b1065ef00f" providerId="LiveId" clId="{B422563F-6691-4294-A86A-0918EAF95ECC}" dt="2020-12-14T09:43:48.053" v="299" actId="403"/>
        <pc:sldMkLst>
          <pc:docMk/>
          <pc:sldMk cId="4249831022" sldId="329"/>
        </pc:sldMkLst>
        <pc:spChg chg="mod">
          <ac:chgData name="DU Angelo" userId="8b72b4b1065ef00f" providerId="LiveId" clId="{B422563F-6691-4294-A86A-0918EAF95ECC}" dt="2020-12-14T09:43:48.053" v="299" actId="403"/>
          <ac:spMkLst>
            <pc:docMk/>
            <pc:sldMk cId="4249831022" sldId="32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43:45.612" v="298" actId="1076"/>
          <ac:spMkLst>
            <pc:docMk/>
            <pc:sldMk cId="4249831022" sldId="329"/>
            <ac:spMk id="4" creationId="{2918002F-8C64-4968-9ECA-DC63D9D4E45B}"/>
          </ac:spMkLst>
        </pc:spChg>
      </pc:sldChg>
      <pc:sldChg chg="addSp delSp modSp add ord">
        <pc:chgData name="DU Angelo" userId="8b72b4b1065ef00f" providerId="LiveId" clId="{B422563F-6691-4294-A86A-0918EAF95ECC}" dt="2020-12-14T10:46:42.421" v="450" actId="1076"/>
        <pc:sldMkLst>
          <pc:docMk/>
          <pc:sldMk cId="66791043" sldId="330"/>
        </pc:sldMkLst>
        <pc:spChg chg="mod">
          <ac:chgData name="DU Angelo" userId="8b72b4b1065ef00f" providerId="LiveId" clId="{B422563F-6691-4294-A86A-0918EAF95ECC}" dt="2020-12-14T10:42:36.251" v="307" actId="1076"/>
          <ac:spMkLst>
            <pc:docMk/>
            <pc:sldMk cId="66791043" sldId="330"/>
            <ac:spMk id="3" creationId="{E1BF4C49-D9BF-42F3-B713-48595D54AED3}"/>
          </ac:spMkLst>
        </pc:spChg>
        <pc:spChg chg="del mod">
          <ac:chgData name="DU Angelo" userId="8b72b4b1065ef00f" providerId="LiveId" clId="{B422563F-6691-4294-A86A-0918EAF95ECC}" dt="2020-12-14T10:42:51.759" v="311"/>
          <ac:spMkLst>
            <pc:docMk/>
            <pc:sldMk cId="66791043" sldId="330"/>
            <ac:spMk id="4" creationId="{2918002F-8C64-4968-9ECA-DC63D9D4E45B}"/>
          </ac:spMkLst>
        </pc:spChg>
        <pc:spChg chg="add mod">
          <ac:chgData name="DU Angelo" userId="8b72b4b1065ef00f" providerId="LiveId" clId="{B422563F-6691-4294-A86A-0918EAF95ECC}" dt="2020-12-14T10:46:42.421" v="450" actId="1076"/>
          <ac:spMkLst>
            <pc:docMk/>
            <pc:sldMk cId="66791043" sldId="330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0:46:37.600" v="449" actId="1076"/>
          <ac:picMkLst>
            <pc:docMk/>
            <pc:sldMk cId="66791043" sldId="330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113" v="1" actId="2696"/>
        <pc:sldMkLst>
          <pc:docMk/>
          <pc:sldMk cId="2947030013" sldId="330"/>
        </pc:sldMkLst>
      </pc:sldChg>
      <pc:sldChg chg="del">
        <pc:chgData name="DU Angelo" userId="8b72b4b1065ef00f" providerId="LiveId" clId="{B422563F-6691-4294-A86A-0918EAF95ECC}" dt="2020-12-14T08:59:12.541" v="2" actId="2696"/>
        <pc:sldMkLst>
          <pc:docMk/>
          <pc:sldMk cId="815719555" sldId="331"/>
        </pc:sldMkLst>
      </pc:sldChg>
      <pc:sldChg chg="addSp delSp modSp add">
        <pc:chgData name="DU Angelo" userId="8b72b4b1065ef00f" providerId="LiveId" clId="{B422563F-6691-4294-A86A-0918EAF95ECC}" dt="2020-12-17T11:51:55.844" v="1071" actId="14100"/>
        <pc:sldMkLst>
          <pc:docMk/>
          <pc:sldMk cId="2734977261" sldId="331"/>
        </pc:sldMkLst>
        <pc:spChg chg="mod">
          <ac:chgData name="DU Angelo" userId="8b72b4b1065ef00f" providerId="LiveId" clId="{B422563F-6691-4294-A86A-0918EAF95ECC}" dt="2020-12-14T10:47:00.343" v="460" actId="20577"/>
          <ac:spMkLst>
            <pc:docMk/>
            <pc:sldMk cId="2734977261" sldId="33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7T11:51:19.290" v="1063" actId="1076"/>
          <ac:spMkLst>
            <pc:docMk/>
            <pc:sldMk cId="2734977261" sldId="331"/>
            <ac:spMk id="5" creationId="{63F2EE83-9571-4E72-9AA3-2E5B4BDA9955}"/>
          </ac:spMkLst>
        </pc:spChg>
        <pc:picChg chg="add del mod">
          <ac:chgData name="DU Angelo" userId="8b72b4b1065ef00f" providerId="LiveId" clId="{B422563F-6691-4294-A86A-0918EAF95ECC}" dt="2020-12-17T11:51:38.515" v="1065" actId="478"/>
          <ac:picMkLst>
            <pc:docMk/>
            <pc:sldMk cId="2734977261" sldId="331"/>
            <ac:picMk id="6" creationId="{88ADB157-ECB8-4876-BBD4-F519E0F7EE20}"/>
          </ac:picMkLst>
        </pc:picChg>
        <pc:picChg chg="del">
          <ac:chgData name="DU Angelo" userId="8b72b4b1065ef00f" providerId="LiveId" clId="{B422563F-6691-4294-A86A-0918EAF95ECC}" dt="2020-12-14T10:47:02.954" v="461" actId="478"/>
          <ac:picMkLst>
            <pc:docMk/>
            <pc:sldMk cId="2734977261" sldId="331"/>
            <ac:picMk id="7" creationId="{DFE19649-0904-40AB-952A-78F09CED90F4}"/>
          </ac:picMkLst>
        </pc:picChg>
        <pc:picChg chg="add mod">
          <ac:chgData name="DU Angelo" userId="8b72b4b1065ef00f" providerId="LiveId" clId="{B422563F-6691-4294-A86A-0918EAF95ECC}" dt="2020-12-17T11:51:55.844" v="1071" actId="14100"/>
          <ac:picMkLst>
            <pc:docMk/>
            <pc:sldMk cId="2734977261" sldId="331"/>
            <ac:picMk id="8" creationId="{1BAC5E69-F1B0-48FB-A1F4-950BD769D3EE}"/>
          </ac:picMkLst>
        </pc:picChg>
      </pc:sldChg>
      <pc:sldChg chg="del">
        <pc:chgData name="DU Angelo" userId="8b72b4b1065ef00f" providerId="LiveId" clId="{B422563F-6691-4294-A86A-0918EAF95ECC}" dt="2020-12-14T08:59:12.989" v="3" actId="2696"/>
        <pc:sldMkLst>
          <pc:docMk/>
          <pc:sldMk cId="278696996" sldId="332"/>
        </pc:sldMkLst>
      </pc:sldChg>
      <pc:sldChg chg="addSp delSp modSp add ord">
        <pc:chgData name="DU Angelo" userId="8b72b4b1065ef00f" providerId="LiveId" clId="{B422563F-6691-4294-A86A-0918EAF95ECC}" dt="2020-12-14T11:07:56.436" v="537" actId="13926"/>
        <pc:sldMkLst>
          <pc:docMk/>
          <pc:sldMk cId="712052153" sldId="332"/>
        </pc:sldMkLst>
        <pc:spChg chg="mod">
          <ac:chgData name="DU Angelo" userId="8b72b4b1065ef00f" providerId="LiveId" clId="{B422563F-6691-4294-A86A-0918EAF95ECC}" dt="2020-12-14T10:59:19.054" v="475"/>
          <ac:spMkLst>
            <pc:docMk/>
            <pc:sldMk cId="712052153" sldId="33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07:56.436" v="537" actId="13926"/>
          <ac:spMkLst>
            <pc:docMk/>
            <pc:sldMk cId="712052153" sldId="33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00:35.314" v="492" actId="14100"/>
          <ac:picMkLst>
            <pc:docMk/>
            <pc:sldMk cId="712052153" sldId="332"/>
            <ac:picMk id="6" creationId="{C9E34B7F-FD56-4642-AF9B-5AF01B66F4CC}"/>
          </ac:picMkLst>
        </pc:picChg>
        <pc:picChg chg="del">
          <ac:chgData name="DU Angelo" userId="8b72b4b1065ef00f" providerId="LiveId" clId="{B422563F-6691-4294-A86A-0918EAF95ECC}" dt="2020-12-14T10:59:26.646" v="476" actId="478"/>
          <ac:picMkLst>
            <pc:docMk/>
            <pc:sldMk cId="712052153" sldId="332"/>
            <ac:picMk id="7" creationId="{DFE19649-0904-40AB-952A-78F09CED90F4}"/>
          </ac:picMkLst>
        </pc:picChg>
      </pc:sldChg>
      <pc:sldChg chg="addSp delSp modSp add ord">
        <pc:chgData name="DU Angelo" userId="8b72b4b1065ef00f" providerId="LiveId" clId="{B422563F-6691-4294-A86A-0918EAF95ECC}" dt="2020-12-17T11:53:32.717" v="1117" actId="403"/>
        <pc:sldMkLst>
          <pc:docMk/>
          <pc:sldMk cId="1103172435" sldId="333"/>
        </pc:sldMkLst>
        <pc:spChg chg="add del">
          <ac:chgData name="DU Angelo" userId="8b72b4b1065ef00f" providerId="LiveId" clId="{B422563F-6691-4294-A86A-0918EAF95ECC}" dt="2020-12-17T11:52:23.452" v="1079"/>
          <ac:spMkLst>
            <pc:docMk/>
            <pc:sldMk cId="1103172435" sldId="333"/>
            <ac:spMk id="4" creationId="{CA23DC66-4E47-4C18-BD4C-48DAA13C905C}"/>
          </ac:spMkLst>
        </pc:spChg>
        <pc:spChg chg="add del mod">
          <ac:chgData name="DU Angelo" userId="8b72b4b1065ef00f" providerId="LiveId" clId="{B422563F-6691-4294-A86A-0918EAF95ECC}" dt="2020-12-17T11:53:32.717" v="1117" actId="403"/>
          <ac:spMkLst>
            <pc:docMk/>
            <pc:sldMk cId="1103172435" sldId="333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7T11:53:29.762" v="1116" actId="1076"/>
          <ac:picMkLst>
            <pc:docMk/>
            <pc:sldMk cId="1103172435" sldId="333"/>
            <ac:picMk id="7" creationId="{57081273-7051-476B-A888-D605D79A38FF}"/>
          </ac:picMkLst>
        </pc:picChg>
      </pc:sldChg>
      <pc:sldChg chg="del">
        <pc:chgData name="DU Angelo" userId="8b72b4b1065ef00f" providerId="LiveId" clId="{B422563F-6691-4294-A86A-0918EAF95ECC}" dt="2020-12-14T08:59:13.085" v="4" actId="2696"/>
        <pc:sldMkLst>
          <pc:docMk/>
          <pc:sldMk cId="1156812458" sldId="333"/>
        </pc:sldMkLst>
      </pc:sldChg>
      <pc:sldChg chg="addSp delSp modSp add ord">
        <pc:chgData name="DU Angelo" userId="8b72b4b1065ef00f" providerId="LiveId" clId="{B422563F-6691-4294-A86A-0918EAF95ECC}" dt="2020-12-14T11:17:12.906" v="580" actId="1076"/>
        <pc:sldMkLst>
          <pc:docMk/>
          <pc:sldMk cId="948862845" sldId="334"/>
        </pc:sldMkLst>
        <pc:spChg chg="mod">
          <ac:chgData name="DU Angelo" userId="8b72b4b1065ef00f" providerId="LiveId" clId="{B422563F-6691-4294-A86A-0918EAF95ECC}" dt="2020-12-14T11:08:23.941" v="542" actId="20577"/>
          <ac:spMkLst>
            <pc:docMk/>
            <pc:sldMk cId="948862845" sldId="33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17:09.974" v="579" actId="1076"/>
          <ac:spMkLst>
            <pc:docMk/>
            <pc:sldMk cId="948862845" sldId="334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1:08:52.109" v="548" actId="478"/>
          <ac:picMkLst>
            <pc:docMk/>
            <pc:sldMk cId="948862845" sldId="334"/>
            <ac:picMk id="6" creationId="{C9E34B7F-FD56-4642-AF9B-5AF01B66F4CC}"/>
          </ac:picMkLst>
        </pc:picChg>
        <pc:picChg chg="add mod">
          <ac:chgData name="DU Angelo" userId="8b72b4b1065ef00f" providerId="LiveId" clId="{B422563F-6691-4294-A86A-0918EAF95ECC}" dt="2020-12-14T11:17:12.906" v="580" actId="1076"/>
          <ac:picMkLst>
            <pc:docMk/>
            <pc:sldMk cId="948862845" sldId="334"/>
            <ac:picMk id="7" creationId="{599E128A-FF86-4AA5-AF4A-9C35C93F568E}"/>
          </ac:picMkLst>
        </pc:picChg>
      </pc:sldChg>
      <pc:sldChg chg="del">
        <pc:chgData name="DU Angelo" userId="8b72b4b1065ef00f" providerId="LiveId" clId="{B422563F-6691-4294-A86A-0918EAF95ECC}" dt="2020-12-14T08:59:13.282" v="5" actId="2696"/>
        <pc:sldMkLst>
          <pc:docMk/>
          <pc:sldMk cId="4142709109" sldId="334"/>
        </pc:sldMkLst>
      </pc:sldChg>
      <pc:sldChg chg="del">
        <pc:chgData name="DU Angelo" userId="8b72b4b1065ef00f" providerId="LiveId" clId="{B422563F-6691-4294-A86A-0918EAF95ECC}" dt="2020-12-14T08:59:13.723" v="6" actId="2696"/>
        <pc:sldMkLst>
          <pc:docMk/>
          <pc:sldMk cId="990767951" sldId="335"/>
        </pc:sldMkLst>
      </pc:sldChg>
      <pc:sldChg chg="addSp modSp add ord">
        <pc:chgData name="DU Angelo" userId="8b72b4b1065ef00f" providerId="LiveId" clId="{B422563F-6691-4294-A86A-0918EAF95ECC}" dt="2020-12-17T11:54:45.963" v="1163" actId="1076"/>
        <pc:sldMkLst>
          <pc:docMk/>
          <pc:sldMk cId="3915883502" sldId="335"/>
        </pc:sldMkLst>
        <pc:spChg chg="mod">
          <ac:chgData name="DU Angelo" userId="8b72b4b1065ef00f" providerId="LiveId" clId="{B422563F-6691-4294-A86A-0918EAF95ECC}" dt="2020-12-17T11:54:28.542" v="1156" actId="1076"/>
          <ac:spMkLst>
            <pc:docMk/>
            <pc:sldMk cId="3915883502" sldId="335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7T11:54:45.963" v="1163" actId="1076"/>
          <ac:picMkLst>
            <pc:docMk/>
            <pc:sldMk cId="3915883502" sldId="335"/>
            <ac:picMk id="6" creationId="{5F39A758-6065-445E-9F6B-8A87A9FB2699}"/>
          </ac:picMkLst>
        </pc:picChg>
      </pc:sldChg>
      <pc:sldChg chg="del">
        <pc:chgData name="DU Angelo" userId="8b72b4b1065ef00f" providerId="LiveId" clId="{B422563F-6691-4294-A86A-0918EAF95ECC}" dt="2020-12-14T08:59:14.392" v="7" actId="2696"/>
        <pc:sldMkLst>
          <pc:docMk/>
          <pc:sldMk cId="2309346782" sldId="336"/>
        </pc:sldMkLst>
      </pc:sldChg>
      <pc:sldChg chg="modSp add ord">
        <pc:chgData name="DU Angelo" userId="8b72b4b1065ef00f" providerId="LiveId" clId="{B422563F-6691-4294-A86A-0918EAF95ECC}" dt="2020-12-14T11:32:19.077" v="717" actId="1076"/>
        <pc:sldMkLst>
          <pc:docMk/>
          <pc:sldMk cId="3677538484" sldId="336"/>
        </pc:sldMkLst>
        <pc:spChg chg="mod">
          <ac:chgData name="DU Angelo" userId="8b72b4b1065ef00f" providerId="LiveId" clId="{B422563F-6691-4294-A86A-0918EAF95ECC}" dt="2020-12-14T11:32:11.879" v="716" actId="404"/>
          <ac:spMkLst>
            <pc:docMk/>
            <pc:sldMk cId="3677538484" sldId="33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2:19.077" v="717" actId="1076"/>
          <ac:spMkLst>
            <pc:docMk/>
            <pc:sldMk cId="3677538484" sldId="336"/>
            <ac:spMk id="5" creationId="{63F2EE83-9571-4E72-9AA3-2E5B4BDA9955}"/>
          </ac:spMkLst>
        </pc:spChg>
      </pc:sldChg>
      <pc:sldChg chg="addSp delSp modSp add ord">
        <pc:chgData name="DU Angelo" userId="8b72b4b1065ef00f" providerId="LiveId" clId="{B422563F-6691-4294-A86A-0918EAF95ECC}" dt="2020-12-17T11:59:09.585" v="1325" actId="1076"/>
        <pc:sldMkLst>
          <pc:docMk/>
          <pc:sldMk cId="816403398" sldId="337"/>
        </pc:sldMkLst>
        <pc:spChg chg="mod">
          <ac:chgData name="DU Angelo" userId="8b72b4b1065ef00f" providerId="LiveId" clId="{B422563F-6691-4294-A86A-0918EAF95ECC}" dt="2020-12-17T11:58:45.942" v="1318" actId="1076"/>
          <ac:spMkLst>
            <pc:docMk/>
            <pc:sldMk cId="816403398" sldId="337"/>
            <ac:spMk id="3" creationId="{E1BF4C49-D9BF-42F3-B713-48595D54AED3}"/>
          </ac:spMkLst>
        </pc:spChg>
        <pc:spChg chg="add del">
          <ac:chgData name="DU Angelo" userId="8b72b4b1065ef00f" providerId="LiveId" clId="{B422563F-6691-4294-A86A-0918EAF95ECC}" dt="2020-12-17T11:55:12.183" v="1169"/>
          <ac:spMkLst>
            <pc:docMk/>
            <pc:sldMk cId="816403398" sldId="337"/>
            <ac:spMk id="4" creationId="{7DD57FF1-5562-4680-BCF4-F56349DF6605}"/>
          </ac:spMkLst>
        </pc:spChg>
        <pc:spChg chg="add del mod">
          <ac:chgData name="DU Angelo" userId="8b72b4b1065ef00f" providerId="LiveId" clId="{B422563F-6691-4294-A86A-0918EAF95ECC}" dt="2020-12-17T11:59:09.585" v="1325" actId="1076"/>
          <ac:spMkLst>
            <pc:docMk/>
            <pc:sldMk cId="816403398" sldId="33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622" v="8" actId="2696"/>
        <pc:sldMkLst>
          <pc:docMk/>
          <pc:sldMk cId="3673195532" sldId="337"/>
        </pc:sldMkLst>
      </pc:sldChg>
      <pc:sldChg chg="modSp add ord">
        <pc:chgData name="DU Angelo" userId="8b72b4b1065ef00f" providerId="LiveId" clId="{B422563F-6691-4294-A86A-0918EAF95ECC}" dt="2020-12-14T11:38:04.665" v="802" actId="1076"/>
        <pc:sldMkLst>
          <pc:docMk/>
          <pc:sldMk cId="3096470801" sldId="338"/>
        </pc:sldMkLst>
        <pc:spChg chg="mod">
          <ac:chgData name="DU Angelo" userId="8b72b4b1065ef00f" providerId="LiveId" clId="{B422563F-6691-4294-A86A-0918EAF95ECC}" dt="2020-12-14T11:35:36.750" v="760" actId="1076"/>
          <ac:spMkLst>
            <pc:docMk/>
            <pc:sldMk cId="3096470801" sldId="33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04.665" v="802" actId="1076"/>
          <ac:spMkLst>
            <pc:docMk/>
            <pc:sldMk cId="3096470801" sldId="33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658" v="9" actId="2696"/>
        <pc:sldMkLst>
          <pc:docMk/>
          <pc:sldMk cId="3211305719" sldId="339"/>
        </pc:sldMkLst>
      </pc:sldChg>
      <pc:sldChg chg="modSp add">
        <pc:chgData name="DU Angelo" userId="8b72b4b1065ef00f" providerId="LiveId" clId="{B422563F-6691-4294-A86A-0918EAF95ECC}" dt="2020-12-14T11:37:57.204" v="801" actId="1076"/>
        <pc:sldMkLst>
          <pc:docMk/>
          <pc:sldMk cId="3689567472" sldId="339"/>
        </pc:sldMkLst>
        <pc:spChg chg="mod">
          <ac:chgData name="DU Angelo" userId="8b72b4b1065ef00f" providerId="LiveId" clId="{B422563F-6691-4294-A86A-0918EAF95ECC}" dt="2020-12-14T11:37:57.204" v="801" actId="1076"/>
          <ac:spMkLst>
            <pc:docMk/>
            <pc:sldMk cId="3689567472" sldId="33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7:36.153" v="797" actId="20577"/>
          <ac:spMkLst>
            <pc:docMk/>
            <pc:sldMk cId="3689567472" sldId="339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1:38:54.358" v="820" actId="1076"/>
        <pc:sldMkLst>
          <pc:docMk/>
          <pc:sldMk cId="1173726442" sldId="340"/>
        </pc:sldMkLst>
        <pc:spChg chg="mod">
          <ac:chgData name="DU Angelo" userId="8b72b4b1065ef00f" providerId="LiveId" clId="{B422563F-6691-4294-A86A-0918EAF95ECC}" dt="2020-12-14T11:38:38.981" v="818" actId="1076"/>
          <ac:spMkLst>
            <pc:docMk/>
            <pc:sldMk cId="1173726442" sldId="34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54.358" v="820" actId="1076"/>
          <ac:spMkLst>
            <pc:docMk/>
            <pc:sldMk cId="1173726442" sldId="34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905" v="11" actId="2696"/>
        <pc:sldMkLst>
          <pc:docMk/>
          <pc:sldMk cId="4198146865" sldId="340"/>
        </pc:sldMkLst>
      </pc:sldChg>
      <pc:sldChg chg="del">
        <pc:chgData name="DU Angelo" userId="8b72b4b1065ef00f" providerId="LiveId" clId="{B422563F-6691-4294-A86A-0918EAF95ECC}" dt="2020-12-14T08:59:15.089" v="12" actId="2696"/>
        <pc:sldMkLst>
          <pc:docMk/>
          <pc:sldMk cId="1595337548" sldId="341"/>
        </pc:sldMkLst>
      </pc:sldChg>
      <pc:sldChg chg="modSp add">
        <pc:chgData name="DU Angelo" userId="8b72b4b1065ef00f" providerId="LiveId" clId="{B422563F-6691-4294-A86A-0918EAF95ECC}" dt="2020-12-14T11:39:35.136" v="825" actId="1076"/>
        <pc:sldMkLst>
          <pc:docMk/>
          <pc:sldMk cId="2028051808" sldId="341"/>
        </pc:sldMkLst>
        <pc:spChg chg="mod">
          <ac:chgData name="DU Angelo" userId="8b72b4b1065ef00f" providerId="LiveId" clId="{B422563F-6691-4294-A86A-0918EAF95ECC}" dt="2020-12-14T11:39:35.136" v="82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5.376" v="13" actId="2696"/>
        <pc:sldMkLst>
          <pc:docMk/>
          <pc:sldMk cId="1436017647" sldId="342"/>
        </pc:sldMkLst>
      </pc:sldChg>
      <pc:sldChg chg="addSp delSp modSp add">
        <pc:chgData name="DU Angelo" userId="8b72b4b1065ef00f" providerId="LiveId" clId="{B422563F-6691-4294-A86A-0918EAF95ECC}" dt="2020-12-14T11:41:26.067" v="835" actId="1076"/>
        <pc:sldMkLst>
          <pc:docMk/>
          <pc:sldMk cId="3915154336" sldId="342"/>
        </pc:sldMkLst>
        <pc:spChg chg="del">
          <ac:chgData name="DU Angelo" userId="8b72b4b1065ef00f" providerId="LiveId" clId="{B422563F-6691-4294-A86A-0918EAF95ECC}" dt="2020-12-14T11:39:45.229" v="827" actId="478"/>
          <ac:spMkLst>
            <pc:docMk/>
            <pc:sldMk cId="3915154336" sldId="34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41:26.067" v="835" actId="1076"/>
          <ac:picMkLst>
            <pc:docMk/>
            <pc:sldMk cId="3915154336" sldId="342"/>
            <ac:picMk id="6" creationId="{06AC962B-F05F-4388-977C-5DE7D2183180}"/>
          </ac:picMkLst>
        </pc:picChg>
      </pc:sldChg>
      <pc:sldChg chg="add del">
        <pc:chgData name="DU Angelo" userId="8b72b4b1065ef00f" providerId="LiveId" clId="{B422563F-6691-4294-A86A-0918EAF95ECC}" dt="2020-12-14T11:42:21.362" v="837" actId="2696"/>
        <pc:sldMkLst>
          <pc:docMk/>
          <pc:sldMk cId="1142975739" sldId="343"/>
        </pc:sldMkLst>
      </pc:sldChg>
      <pc:sldChg chg="del">
        <pc:chgData name="DU Angelo" userId="8b72b4b1065ef00f" providerId="LiveId" clId="{B422563F-6691-4294-A86A-0918EAF95ECC}" dt="2020-12-14T08:59:15.530" v="14" actId="2696"/>
        <pc:sldMkLst>
          <pc:docMk/>
          <pc:sldMk cId="1585090288" sldId="343"/>
        </pc:sldMkLst>
      </pc:sldChg>
      <pc:sldChg chg="addSp modSp add">
        <pc:chgData name="DU Angelo" userId="8b72b4b1065ef00f" providerId="LiveId" clId="{B422563F-6691-4294-A86A-0918EAF95ECC}" dt="2020-12-14T11:45:03.915" v="865" actId="14100"/>
        <pc:sldMkLst>
          <pc:docMk/>
          <pc:sldMk cId="2454259939" sldId="343"/>
        </pc:sldMkLst>
        <pc:spChg chg="mod">
          <ac:chgData name="DU Angelo" userId="8b72b4b1065ef00f" providerId="LiveId" clId="{B422563F-6691-4294-A86A-0918EAF95ECC}" dt="2020-12-14T11:44:37.583" v="857" actId="1076"/>
          <ac:spMkLst>
            <pc:docMk/>
            <pc:sldMk cId="2454259939" sldId="343"/>
            <ac:spMk id="5" creationId="{63F2EE83-9571-4E72-9AA3-2E5B4BDA9955}"/>
          </ac:spMkLst>
        </pc:spChg>
        <pc:graphicFrameChg chg="add mod modGraphic">
          <ac:chgData name="DU Angelo" userId="8b72b4b1065ef00f" providerId="LiveId" clId="{B422563F-6691-4294-A86A-0918EAF95ECC}" dt="2020-12-14T11:45:03.915" v="865" actId="14100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delSp modSp add ord">
        <pc:chgData name="DU Angelo" userId="8b72b4b1065ef00f" providerId="LiveId" clId="{B422563F-6691-4294-A86A-0918EAF95ECC}" dt="2020-12-14T12:21:05.354" v="871"/>
        <pc:sldMkLst>
          <pc:docMk/>
          <pc:sldMk cId="1479717305" sldId="344"/>
        </pc:sldMkLst>
        <pc:spChg chg="mod">
          <ac:chgData name="DU Angelo" userId="8b72b4b1065ef00f" providerId="LiveId" clId="{B422563F-6691-4294-A86A-0918EAF95ECC}" dt="2020-12-14T12:20:49.917" v="868"/>
          <ac:spMkLst>
            <pc:docMk/>
            <pc:sldMk cId="1479717305" sldId="34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05.354" v="871"/>
          <ac:spMkLst>
            <pc:docMk/>
            <pc:sldMk cId="1479717305" sldId="344"/>
            <ac:spMk id="5" creationId="{63F2EE83-9571-4E72-9AA3-2E5B4BDA9955}"/>
          </ac:spMkLst>
        </pc:spChg>
        <pc:graphicFrameChg chg="del">
          <ac:chgData name="DU Angelo" userId="8b72b4b1065ef00f" providerId="LiveId" clId="{B422563F-6691-4294-A86A-0918EAF95ECC}" dt="2020-12-14T12:20:54.772" v="869" actId="478"/>
          <ac:graphicFrameMkLst>
            <pc:docMk/>
            <pc:sldMk cId="1479717305" sldId="344"/>
            <ac:graphicFrameMk id="6" creationId="{6A4BB325-67BC-481A-A650-2BE2FD8EA1D7}"/>
          </ac:graphicFrameMkLst>
        </pc:graphicFrameChg>
      </pc:sldChg>
      <pc:sldChg chg="del">
        <pc:chgData name="DU Angelo" userId="8b72b4b1065ef00f" providerId="LiveId" clId="{B422563F-6691-4294-A86A-0918EAF95ECC}" dt="2020-12-14T08:59:15.582" v="15" actId="2696"/>
        <pc:sldMkLst>
          <pc:docMk/>
          <pc:sldMk cId="3520705252" sldId="344"/>
        </pc:sldMkLst>
      </pc:sldChg>
      <pc:sldChg chg="del">
        <pc:chgData name="DU Angelo" userId="8b72b4b1065ef00f" providerId="LiveId" clId="{B422563F-6691-4294-A86A-0918EAF95ECC}" dt="2020-12-14T08:59:16.599" v="17" actId="2696"/>
        <pc:sldMkLst>
          <pc:docMk/>
          <pc:sldMk cId="869264172" sldId="345"/>
        </pc:sldMkLst>
      </pc:sldChg>
      <pc:sldChg chg="modSp add">
        <pc:chgData name="DU Angelo" userId="8b72b4b1065ef00f" providerId="LiveId" clId="{B422563F-6691-4294-A86A-0918EAF95ECC}" dt="2020-12-14T12:21:37.497" v="886" actId="404"/>
        <pc:sldMkLst>
          <pc:docMk/>
          <pc:sldMk cId="1591169618" sldId="345"/>
        </pc:sldMkLst>
        <pc:spChg chg="mod">
          <ac:chgData name="DU Angelo" userId="8b72b4b1065ef00f" providerId="LiveId" clId="{B422563F-6691-4294-A86A-0918EAF95ECC}" dt="2020-12-14T12:21:27.505" v="880" actId="20577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37.497" v="886" actId="404"/>
          <ac:spMkLst>
            <pc:docMk/>
            <pc:sldMk cId="1591169618" sldId="34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22" v="18" actId="2696"/>
        <pc:sldMkLst>
          <pc:docMk/>
          <pc:sldMk cId="2970518560" sldId="346"/>
        </pc:sldMkLst>
      </pc:sldChg>
      <pc:sldChg chg="modSp add">
        <pc:chgData name="DU Angelo" userId="8b72b4b1065ef00f" providerId="LiveId" clId="{B422563F-6691-4294-A86A-0918EAF95ECC}" dt="2020-12-14T12:22:16.814" v="891" actId="20577"/>
        <pc:sldMkLst>
          <pc:docMk/>
          <pc:sldMk cId="3064232652" sldId="346"/>
        </pc:sldMkLst>
        <pc:spChg chg="mod">
          <ac:chgData name="DU Angelo" userId="8b72b4b1065ef00f" providerId="LiveId" clId="{B422563F-6691-4294-A86A-0918EAF95ECC}" dt="2020-12-14T12:22:16.814" v="891" actId="20577"/>
          <ac:spMkLst>
            <pc:docMk/>
            <pc:sldMk cId="3064232652" sldId="34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54" v="19" actId="2696"/>
        <pc:sldMkLst>
          <pc:docMk/>
          <pc:sldMk cId="1162468350" sldId="347"/>
        </pc:sldMkLst>
      </pc:sldChg>
      <pc:sldChg chg="modSp add">
        <pc:chgData name="DU Angelo" userId="8b72b4b1065ef00f" providerId="LiveId" clId="{B422563F-6691-4294-A86A-0918EAF95ECC}" dt="2020-12-14T12:22:40.476" v="894" actId="1076"/>
        <pc:sldMkLst>
          <pc:docMk/>
          <pc:sldMk cId="2629695663" sldId="347"/>
        </pc:sldMkLst>
        <pc:spChg chg="mod">
          <ac:chgData name="DU Angelo" userId="8b72b4b1065ef00f" providerId="LiveId" clId="{B422563F-6691-4294-A86A-0918EAF95ECC}" dt="2020-12-14T12:22:40.476" v="894" actId="1076"/>
          <ac:spMkLst>
            <pc:docMk/>
            <pc:sldMk cId="2629695663" sldId="34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209" v="23" actId="2696"/>
        <pc:sldMkLst>
          <pc:docMk/>
          <pc:sldMk cId="1792484398" sldId="348"/>
        </pc:sldMkLst>
      </pc:sldChg>
      <pc:sldChg chg="modSp add ord">
        <pc:chgData name="DU Angelo" userId="8b72b4b1065ef00f" providerId="LiveId" clId="{B422563F-6691-4294-A86A-0918EAF95ECC}" dt="2020-12-14T12:23:14.373" v="899" actId="1076"/>
        <pc:sldMkLst>
          <pc:docMk/>
          <pc:sldMk cId="3374474511" sldId="348"/>
        </pc:sldMkLst>
        <pc:spChg chg="mod">
          <ac:chgData name="DU Angelo" userId="8b72b4b1065ef00f" providerId="LiveId" clId="{B422563F-6691-4294-A86A-0918EAF95ECC}" dt="2020-12-14T12:23:02.438" v="897"/>
          <ac:spMkLst>
            <pc:docMk/>
            <pc:sldMk cId="3374474511" sldId="34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3:14.373" v="899" actId="1076"/>
          <ac:spMkLst>
            <pc:docMk/>
            <pc:sldMk cId="3374474511" sldId="348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13.169" v="902"/>
        <pc:sldMkLst>
          <pc:docMk/>
          <pc:sldMk cId="104447281" sldId="349"/>
        </pc:sldMkLst>
        <pc:spChg chg="mod">
          <ac:chgData name="DU Angelo" userId="8b72b4b1065ef00f" providerId="LiveId" clId="{B422563F-6691-4294-A86A-0918EAF95ECC}" dt="2020-12-14T12:24:05.142" v="901"/>
          <ac:spMkLst>
            <pc:docMk/>
            <pc:sldMk cId="104447281" sldId="34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4:13.169" v="902"/>
          <ac:spMkLst>
            <pc:docMk/>
            <pc:sldMk cId="104447281" sldId="34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862" v="28" actId="2696"/>
        <pc:sldMkLst>
          <pc:docMk/>
          <pc:sldMk cId="1914621899" sldId="349"/>
        </pc:sldMkLst>
      </pc:sldChg>
      <pc:sldChg chg="del">
        <pc:chgData name="DU Angelo" userId="8b72b4b1065ef00f" providerId="LiveId" clId="{B422563F-6691-4294-A86A-0918EAF95ECC}" dt="2020-12-14T08:59:18.660" v="24" actId="2696"/>
        <pc:sldMkLst>
          <pc:docMk/>
          <pc:sldMk cId="524329120" sldId="350"/>
        </pc:sldMkLst>
      </pc:sldChg>
      <pc:sldChg chg="modSp add">
        <pc:chgData name="DU Angelo" userId="8b72b4b1065ef00f" providerId="LiveId" clId="{B422563F-6691-4294-A86A-0918EAF95ECC}" dt="2020-12-14T12:24:31.811" v="905" actId="20577"/>
        <pc:sldMkLst>
          <pc:docMk/>
          <pc:sldMk cId="2394498902" sldId="350"/>
        </pc:sldMkLst>
        <pc:spChg chg="mod">
          <ac:chgData name="DU Angelo" userId="8b72b4b1065ef00f" providerId="LiveId" clId="{B422563F-6691-4294-A86A-0918EAF95ECC}" dt="2020-12-14T12:24:31.811" v="905" actId="20577"/>
          <ac:spMkLst>
            <pc:docMk/>
            <pc:sldMk cId="2394498902" sldId="350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48.819" v="907"/>
        <pc:sldMkLst>
          <pc:docMk/>
          <pc:sldMk cId="1372444461" sldId="351"/>
        </pc:sldMkLst>
        <pc:spChg chg="mod">
          <ac:chgData name="DU Angelo" userId="8b72b4b1065ef00f" providerId="LiveId" clId="{B422563F-6691-4294-A86A-0918EAF95ECC}" dt="2020-12-14T12:24:48.819" v="907"/>
          <ac:spMkLst>
            <pc:docMk/>
            <pc:sldMk cId="1372444461" sldId="35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746" v="25" actId="2696"/>
        <pc:sldMkLst>
          <pc:docMk/>
          <pc:sldMk cId="2951754636" sldId="351"/>
        </pc:sldMkLst>
      </pc:sldChg>
      <pc:sldChg chg="del">
        <pc:chgData name="DU Angelo" userId="8b72b4b1065ef00f" providerId="LiveId" clId="{B422563F-6691-4294-A86A-0918EAF95ECC}" dt="2020-12-14T08:59:18.839" v="26" actId="2696"/>
        <pc:sldMkLst>
          <pc:docMk/>
          <pc:sldMk cId="1955404471" sldId="352"/>
        </pc:sldMkLst>
      </pc:sldChg>
      <pc:sldChg chg="modSp add ord">
        <pc:chgData name="DU Angelo" userId="8b72b4b1065ef00f" providerId="LiveId" clId="{B422563F-6691-4294-A86A-0918EAF95ECC}" dt="2020-12-14T12:25:26.129" v="912"/>
        <pc:sldMkLst>
          <pc:docMk/>
          <pc:sldMk cId="3918135837" sldId="352"/>
        </pc:sldMkLst>
        <pc:spChg chg="mod">
          <ac:chgData name="DU Angelo" userId="8b72b4b1065ef00f" providerId="LiveId" clId="{B422563F-6691-4294-A86A-0918EAF95ECC}" dt="2020-12-14T12:25:26.129" v="912"/>
          <ac:spMkLst>
            <pc:docMk/>
            <pc:sldMk cId="3918135837" sldId="35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315" v="27" actId="2696"/>
        <pc:sldMkLst>
          <pc:docMk/>
          <pc:sldMk cId="1092306317" sldId="353"/>
        </pc:sldMkLst>
      </pc:sldChg>
      <pc:sldChg chg="modSp add">
        <pc:chgData name="DU Angelo" userId="8b72b4b1065ef00f" providerId="LiveId" clId="{B422563F-6691-4294-A86A-0918EAF95ECC}" dt="2020-12-14T12:26:25.178" v="917" actId="255"/>
        <pc:sldMkLst>
          <pc:docMk/>
          <pc:sldMk cId="1927755409" sldId="353"/>
        </pc:sldMkLst>
        <pc:spChg chg="mod">
          <ac:chgData name="DU Angelo" userId="8b72b4b1065ef00f" providerId="LiveId" clId="{B422563F-6691-4294-A86A-0918EAF95ECC}" dt="2020-12-14T12:26:09.112" v="914"/>
          <ac:spMkLst>
            <pc:docMk/>
            <pc:sldMk cId="1927755409" sldId="35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6:25.178" v="917" actId="255"/>
          <ac:spMkLst>
            <pc:docMk/>
            <pc:sldMk cId="1927755409" sldId="35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7.458" v="21" actId="2696"/>
        <pc:sldMkLst>
          <pc:docMk/>
          <pc:sldMk cId="383836538" sldId="354"/>
        </pc:sldMkLst>
      </pc:sldChg>
      <pc:sldChg chg="modSp add">
        <pc:chgData name="DU Angelo" userId="8b72b4b1065ef00f" providerId="LiveId" clId="{B422563F-6691-4294-A86A-0918EAF95ECC}" dt="2020-12-14T12:26:53.212" v="920" actId="1076"/>
        <pc:sldMkLst>
          <pc:docMk/>
          <pc:sldMk cId="3450231753" sldId="354"/>
        </pc:sldMkLst>
        <pc:spChg chg="mod">
          <ac:chgData name="DU Angelo" userId="8b72b4b1065ef00f" providerId="LiveId" clId="{B422563F-6691-4294-A86A-0918EAF95ECC}" dt="2020-12-14T12:26:53.212" v="920" actId="1076"/>
          <ac:spMkLst>
            <pc:docMk/>
            <pc:sldMk cId="3450231753" sldId="35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979" v="29" actId="2696"/>
        <pc:sldMkLst>
          <pc:docMk/>
          <pc:sldMk cId="3407129412" sldId="355"/>
        </pc:sldMkLst>
      </pc:sldChg>
      <pc:sldChg chg="modSp add ord">
        <pc:chgData name="DU Angelo" userId="8b72b4b1065ef00f" providerId="LiveId" clId="{B422563F-6691-4294-A86A-0918EAF95ECC}" dt="2020-12-14T12:27:16.916" v="927"/>
        <pc:sldMkLst>
          <pc:docMk/>
          <pc:sldMk cId="3498315109" sldId="355"/>
        </pc:sldMkLst>
        <pc:spChg chg="mod">
          <ac:chgData name="DU Angelo" userId="8b72b4b1065ef00f" providerId="LiveId" clId="{B422563F-6691-4294-A86A-0918EAF95ECC}" dt="2020-12-14T12:27:08.605" v="926" actId="20577"/>
          <ac:spMkLst>
            <pc:docMk/>
            <pc:sldMk cId="3498315109" sldId="35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16.916" v="927"/>
          <ac:spMkLst>
            <pc:docMk/>
            <pc:sldMk cId="3498315109" sldId="355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2:27:40.113" v="936"/>
        <pc:sldMkLst>
          <pc:docMk/>
          <pc:sldMk cId="269144620" sldId="356"/>
        </pc:sldMkLst>
        <pc:spChg chg="mod">
          <ac:chgData name="DU Angelo" userId="8b72b4b1065ef00f" providerId="LiveId" clId="{B422563F-6691-4294-A86A-0918EAF95ECC}" dt="2020-12-14T12:27:32.132" v="935" actId="20577"/>
          <ac:spMkLst>
            <pc:docMk/>
            <pc:sldMk cId="269144620" sldId="35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40.113" v="936"/>
          <ac:spMkLst>
            <pc:docMk/>
            <pc:sldMk cId="269144620" sldId="35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086" v="30" actId="2696"/>
        <pc:sldMkLst>
          <pc:docMk/>
          <pc:sldMk cId="3126167835" sldId="356"/>
        </pc:sldMkLst>
      </pc:sldChg>
      <pc:sldChg chg="del">
        <pc:chgData name="DU Angelo" userId="8b72b4b1065ef00f" providerId="LiveId" clId="{B422563F-6691-4294-A86A-0918EAF95ECC}" dt="2020-12-14T08:59:20.245" v="31" actId="2696"/>
        <pc:sldMkLst>
          <pc:docMk/>
          <pc:sldMk cId="286345381" sldId="357"/>
        </pc:sldMkLst>
      </pc:sldChg>
      <pc:sldChg chg="modSp add">
        <pc:chgData name="DU Angelo" userId="8b72b4b1065ef00f" providerId="LiveId" clId="{B422563F-6691-4294-A86A-0918EAF95ECC}" dt="2020-12-14T12:28:18.579" v="940" actId="1076"/>
        <pc:sldMkLst>
          <pc:docMk/>
          <pc:sldMk cId="449844557" sldId="357"/>
        </pc:sldMkLst>
        <pc:spChg chg="mod">
          <ac:chgData name="DU Angelo" userId="8b72b4b1065ef00f" providerId="LiveId" clId="{B422563F-6691-4294-A86A-0918EAF95ECC}" dt="2020-12-14T12:28:09.303" v="938"/>
          <ac:spMkLst>
            <pc:docMk/>
            <pc:sldMk cId="449844557" sldId="35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18.579" v="940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285" v="32" actId="2696"/>
        <pc:sldMkLst>
          <pc:docMk/>
          <pc:sldMk cId="981196248" sldId="358"/>
        </pc:sldMkLst>
      </pc:sldChg>
      <pc:sldChg chg="modSp add">
        <pc:chgData name="DU Angelo" userId="8b72b4b1065ef00f" providerId="LiveId" clId="{B422563F-6691-4294-A86A-0918EAF95ECC}" dt="2020-12-14T12:28:46.675" v="943"/>
        <pc:sldMkLst>
          <pc:docMk/>
          <pc:sldMk cId="3831709510" sldId="358"/>
        </pc:sldMkLst>
        <pc:spChg chg="mod">
          <ac:chgData name="DU Angelo" userId="8b72b4b1065ef00f" providerId="LiveId" clId="{B422563F-6691-4294-A86A-0918EAF95ECC}" dt="2020-12-14T12:28:38.585" v="942"/>
          <ac:spMkLst>
            <pc:docMk/>
            <pc:sldMk cId="3831709510" sldId="35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46.675" v="943"/>
          <ac:spMkLst>
            <pc:docMk/>
            <pc:sldMk cId="3831709510" sldId="35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1.493" v="34" actId="2696"/>
        <pc:sldMkLst>
          <pc:docMk/>
          <pc:sldMk cId="1714453890" sldId="359"/>
        </pc:sldMkLst>
      </pc:sldChg>
      <pc:sldChg chg="modSp add">
        <pc:chgData name="DU Angelo" userId="8b72b4b1065ef00f" providerId="LiveId" clId="{B422563F-6691-4294-A86A-0918EAF95ECC}" dt="2020-12-14T12:29:12.297" v="955" actId="1076"/>
        <pc:sldMkLst>
          <pc:docMk/>
          <pc:sldMk cId="1734098841" sldId="359"/>
        </pc:sldMkLst>
        <pc:spChg chg="mod">
          <ac:chgData name="DU Angelo" userId="8b72b4b1065ef00f" providerId="LiveId" clId="{B422563F-6691-4294-A86A-0918EAF95ECC}" dt="2020-12-14T12:29:00.182" v="953" actId="20577"/>
          <ac:spMkLst>
            <pc:docMk/>
            <pc:sldMk cId="1734098841" sldId="35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12.297" v="955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9:40.868" v="958"/>
        <pc:sldMkLst>
          <pc:docMk/>
          <pc:sldMk cId="3446694472" sldId="360"/>
        </pc:sldMkLst>
        <pc:spChg chg="mod">
          <ac:chgData name="DU Angelo" userId="8b72b4b1065ef00f" providerId="LiveId" clId="{B422563F-6691-4294-A86A-0918EAF95ECC}" dt="2020-12-14T12:29:32.946" v="957"/>
          <ac:spMkLst>
            <pc:docMk/>
            <pc:sldMk cId="3446694472" sldId="36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40.868" v="958"/>
          <ac:spMkLst>
            <pc:docMk/>
            <pc:sldMk cId="3446694472" sldId="36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310" v="35" actId="2696"/>
        <pc:sldMkLst>
          <pc:docMk/>
          <pc:sldMk cId="4032590873" sldId="360"/>
        </pc:sldMkLst>
      </pc:sldChg>
      <pc:sldChg chg="modSp add">
        <pc:chgData name="DU Angelo" userId="8b72b4b1065ef00f" providerId="LiveId" clId="{B422563F-6691-4294-A86A-0918EAF95ECC}" dt="2020-12-14T12:30:21.844" v="961"/>
        <pc:sldMkLst>
          <pc:docMk/>
          <pc:sldMk cId="439195668" sldId="361"/>
        </pc:sldMkLst>
        <pc:spChg chg="mod">
          <ac:chgData name="DU Angelo" userId="8b72b4b1065ef00f" providerId="LiveId" clId="{B422563F-6691-4294-A86A-0918EAF95ECC}" dt="2020-12-14T12:30:14.231" v="960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0:21.844" v="961"/>
          <ac:spMkLst>
            <pc:docMk/>
            <pc:sldMk cId="439195668" sldId="36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981" v="36" actId="2696"/>
        <pc:sldMkLst>
          <pc:docMk/>
          <pc:sldMk cId="3658827864" sldId="361"/>
        </pc:sldMkLst>
      </pc:sldChg>
      <pc:sldChg chg="modSp add">
        <pc:chgData name="DU Angelo" userId="8b72b4b1065ef00f" providerId="LiveId" clId="{B422563F-6691-4294-A86A-0918EAF95ECC}" dt="2020-12-14T12:30:35.942" v="963"/>
        <pc:sldMkLst>
          <pc:docMk/>
          <pc:sldMk cId="2318064618" sldId="362"/>
        </pc:sldMkLst>
        <pc:spChg chg="mod">
          <ac:chgData name="DU Angelo" userId="8b72b4b1065ef00f" providerId="LiveId" clId="{B422563F-6691-4294-A86A-0918EAF95ECC}" dt="2020-12-14T12:30:35.942" v="963"/>
          <ac:spMkLst>
            <pc:docMk/>
            <pc:sldMk cId="2318064618" sldId="36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3.622" v="37" actId="2696"/>
        <pc:sldMkLst>
          <pc:docMk/>
          <pc:sldMk cId="2761848794" sldId="362"/>
        </pc:sldMkLst>
      </pc:sldChg>
      <pc:sldChg chg="del">
        <pc:chgData name="DU Angelo" userId="8b72b4b1065ef00f" providerId="LiveId" clId="{B422563F-6691-4294-A86A-0918EAF95ECC}" dt="2020-12-14T08:59:23.990" v="38" actId="2696"/>
        <pc:sldMkLst>
          <pc:docMk/>
          <pc:sldMk cId="441546813" sldId="363"/>
        </pc:sldMkLst>
      </pc:sldChg>
      <pc:sldChg chg="modSp add">
        <pc:chgData name="DU Angelo" userId="8b72b4b1065ef00f" providerId="LiveId" clId="{B422563F-6691-4294-A86A-0918EAF95ECC}" dt="2020-12-14T12:30:55.330" v="966" actId="1076"/>
        <pc:sldMkLst>
          <pc:docMk/>
          <pc:sldMk cId="2656127264" sldId="363"/>
        </pc:sldMkLst>
        <pc:spChg chg="mod">
          <ac:chgData name="DU Angelo" userId="8b72b4b1065ef00f" providerId="LiveId" clId="{B422563F-6691-4294-A86A-0918EAF95ECC}" dt="2020-12-14T12:30:55.330" v="96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delSp modSp add">
        <pc:chgData name="DU Angelo" userId="8b72b4b1065ef00f" providerId="LiveId" clId="{B422563F-6691-4294-A86A-0918EAF95ECC}" dt="2020-12-14T12:31:27.711" v="975" actId="20577"/>
        <pc:sldMkLst>
          <pc:docMk/>
          <pc:sldMk cId="2133201790" sldId="364"/>
        </pc:sldMkLst>
        <pc:spChg chg="mod">
          <ac:chgData name="DU Angelo" userId="8b72b4b1065ef00f" providerId="LiveId" clId="{B422563F-6691-4294-A86A-0918EAF95ECC}" dt="2020-12-14T12:31:27.711" v="975" actId="20577"/>
          <ac:spMkLst>
            <pc:docMk/>
            <pc:sldMk cId="2133201790" sldId="36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1:20.262" v="969" actId="478"/>
          <ac:spMkLst>
            <pc:docMk/>
            <pc:sldMk cId="2133201790" sldId="36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023" v="39" actId="2696"/>
        <pc:sldMkLst>
          <pc:docMk/>
          <pc:sldMk cId="2252571990" sldId="364"/>
        </pc:sldMkLst>
      </pc:sldChg>
      <pc:sldChg chg="addSp delSp modSp add ord">
        <pc:chgData name="DU Angelo" userId="8b72b4b1065ef00f" providerId="LiveId" clId="{B422563F-6691-4294-A86A-0918EAF95ECC}" dt="2020-12-14T12:32:21.567" v="982"/>
        <pc:sldMkLst>
          <pc:docMk/>
          <pc:sldMk cId="2001686857" sldId="365"/>
        </pc:sldMkLst>
        <pc:spChg chg="mod">
          <ac:chgData name="DU Angelo" userId="8b72b4b1065ef00f" providerId="LiveId" clId="{B422563F-6691-4294-A86A-0918EAF95ECC}" dt="2020-12-14T12:32:00.317" v="978"/>
          <ac:spMkLst>
            <pc:docMk/>
            <pc:sldMk cId="2001686857" sldId="365"/>
            <ac:spMk id="3" creationId="{E1BF4C49-D9BF-42F3-B713-48595D54AED3}"/>
          </ac:spMkLst>
        </pc:spChg>
        <pc:spChg chg="add del">
          <ac:chgData name="DU Angelo" userId="8b72b4b1065ef00f" providerId="LiveId" clId="{B422563F-6691-4294-A86A-0918EAF95ECC}" dt="2020-12-14T12:32:21.567" v="982"/>
          <ac:spMkLst>
            <pc:docMk/>
            <pc:sldMk cId="2001686857" sldId="365"/>
            <ac:spMk id="4" creationId="{130FD621-C2EF-4655-A83D-6AB34EBA93CF}"/>
          </ac:spMkLst>
        </pc:spChg>
        <pc:spChg chg="mod">
          <ac:chgData name="DU Angelo" userId="8b72b4b1065ef00f" providerId="LiveId" clId="{B422563F-6691-4294-A86A-0918EAF95ECC}" dt="2020-12-14T12:32:12.167" v="980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192" v="41" actId="2696"/>
        <pc:sldMkLst>
          <pc:docMk/>
          <pc:sldMk cId="3734543196" sldId="365"/>
        </pc:sldMkLst>
      </pc:sldChg>
      <pc:sldChg chg="del">
        <pc:chgData name="DU Angelo" userId="8b72b4b1065ef00f" providerId="LiveId" clId="{B422563F-6691-4294-A86A-0918EAF95ECC}" dt="2020-12-14T08:59:24.425" v="42" actId="2696"/>
        <pc:sldMkLst>
          <pc:docMk/>
          <pc:sldMk cId="955043469" sldId="366"/>
        </pc:sldMkLst>
      </pc:sldChg>
      <pc:sldChg chg="modSp add ord">
        <pc:chgData name="DU Angelo" userId="8b72b4b1065ef00f" providerId="LiveId" clId="{B422563F-6691-4294-A86A-0918EAF95ECC}" dt="2020-12-14T12:32:50.296" v="986"/>
        <pc:sldMkLst>
          <pc:docMk/>
          <pc:sldMk cId="2870855227" sldId="366"/>
        </pc:sldMkLst>
        <pc:spChg chg="mod">
          <ac:chgData name="DU Angelo" userId="8b72b4b1065ef00f" providerId="LiveId" clId="{B422563F-6691-4294-A86A-0918EAF95ECC}" dt="2020-12-14T12:32:39.594" v="985"/>
          <ac:spMkLst>
            <pc:docMk/>
            <pc:sldMk cId="2870855227" sldId="36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2:50.296" v="986"/>
          <ac:spMkLst>
            <pc:docMk/>
            <pc:sldMk cId="2870855227" sldId="36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468" v="43" actId="2696"/>
        <pc:sldMkLst>
          <pc:docMk/>
          <pc:sldMk cId="1623418226" sldId="367"/>
        </pc:sldMkLst>
      </pc:sldChg>
      <pc:sldChg chg="modSp add">
        <pc:chgData name="DU Angelo" userId="8b72b4b1065ef00f" providerId="LiveId" clId="{B422563F-6691-4294-A86A-0918EAF95ECC}" dt="2020-12-14T12:33:11.034" v="989"/>
        <pc:sldMkLst>
          <pc:docMk/>
          <pc:sldMk cId="3772479529" sldId="367"/>
        </pc:sldMkLst>
        <pc:spChg chg="mod">
          <ac:chgData name="DU Angelo" userId="8b72b4b1065ef00f" providerId="LiveId" clId="{B422563F-6691-4294-A86A-0918EAF95ECC}" dt="2020-12-14T12:33:03.562" v="988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11.034" v="989"/>
          <ac:spMkLst>
            <pc:docMk/>
            <pc:sldMk cId="3772479529" sldId="36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881" v="45" actId="2696"/>
        <pc:sldMkLst>
          <pc:docMk/>
          <pc:sldMk cId="1054455075" sldId="368"/>
        </pc:sldMkLst>
      </pc:sldChg>
      <pc:sldChg chg="modSp add">
        <pc:chgData name="DU Angelo" userId="8b72b4b1065ef00f" providerId="LiveId" clId="{B422563F-6691-4294-A86A-0918EAF95ECC}" dt="2020-12-14T12:33:36.114" v="992"/>
        <pc:sldMkLst>
          <pc:docMk/>
          <pc:sldMk cId="1520921493" sldId="368"/>
        </pc:sldMkLst>
        <pc:spChg chg="mod">
          <ac:chgData name="DU Angelo" userId="8b72b4b1065ef00f" providerId="LiveId" clId="{B422563F-6691-4294-A86A-0918EAF95ECC}" dt="2020-12-14T12:33:29.533" v="991"/>
          <ac:spMkLst>
            <pc:docMk/>
            <pc:sldMk cId="1520921493" sldId="36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36.114" v="992"/>
          <ac:spMkLst>
            <pc:docMk/>
            <pc:sldMk cId="1520921493" sldId="36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41" v="46" actId="2696"/>
        <pc:sldMkLst>
          <pc:docMk/>
          <pc:sldMk cId="2029073472" sldId="369"/>
        </pc:sldMkLst>
      </pc:sldChg>
      <pc:sldChg chg="modSp add">
        <pc:chgData name="DU Angelo" userId="8b72b4b1065ef00f" providerId="LiveId" clId="{B422563F-6691-4294-A86A-0918EAF95ECC}" dt="2020-12-14T12:34:01.817" v="995"/>
        <pc:sldMkLst>
          <pc:docMk/>
          <pc:sldMk cId="2041610761" sldId="369"/>
        </pc:sldMkLst>
        <pc:spChg chg="mod">
          <ac:chgData name="DU Angelo" userId="8b72b4b1065ef00f" providerId="LiveId" clId="{B422563F-6691-4294-A86A-0918EAF95ECC}" dt="2020-12-14T12:33:53.491" v="994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4:01.817" v="995"/>
          <ac:spMkLst>
            <pc:docMk/>
            <pc:sldMk cId="2041610761" sldId="36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86" v="47" actId="2696"/>
        <pc:sldMkLst>
          <pc:docMk/>
          <pc:sldMk cId="796890555" sldId="370"/>
        </pc:sldMkLst>
      </pc:sldChg>
      <pc:sldChg chg="delSp modSp add">
        <pc:chgData name="DU Angelo" userId="8b72b4b1065ef00f" providerId="LiveId" clId="{B422563F-6691-4294-A86A-0918EAF95ECC}" dt="2020-12-14T12:34:19.544" v="998" actId="478"/>
        <pc:sldMkLst>
          <pc:docMk/>
          <pc:sldMk cId="2467984237" sldId="370"/>
        </pc:sldMkLst>
        <pc:spChg chg="mod">
          <ac:chgData name="DU Angelo" userId="8b72b4b1065ef00f" providerId="LiveId" clId="{B422563F-6691-4294-A86A-0918EAF95ECC}" dt="2020-12-14T12:34:16.636" v="997"/>
          <ac:spMkLst>
            <pc:docMk/>
            <pc:sldMk cId="2467984237" sldId="370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4:19.544" v="998" actId="478"/>
          <ac:spMkLst>
            <pc:docMk/>
            <pc:sldMk cId="2467984237" sldId="37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846" v="49" actId="2696"/>
        <pc:sldMkLst>
          <pc:docMk/>
          <pc:sldMk cId="3000302862" sldId="371"/>
        </pc:sldMkLst>
      </pc:sldChg>
      <pc:sldChg chg="modSp add">
        <pc:chgData name="DU Angelo" userId="8b72b4b1065ef00f" providerId="LiveId" clId="{B422563F-6691-4294-A86A-0918EAF95ECC}" dt="2020-12-14T12:34:37.608" v="1000"/>
        <pc:sldMkLst>
          <pc:docMk/>
          <pc:sldMk cId="3845324307" sldId="371"/>
        </pc:sldMkLst>
        <pc:spChg chg="mod">
          <ac:chgData name="DU Angelo" userId="8b72b4b1065ef00f" providerId="LiveId" clId="{B422563F-6691-4294-A86A-0918EAF95ECC}" dt="2020-12-14T12:34:37.608" v="1000"/>
          <ac:spMkLst>
            <pc:docMk/>
            <pc:sldMk cId="3845324307" sldId="371"/>
            <ac:spMk id="3" creationId="{E1BF4C49-D9BF-42F3-B713-48595D54AED3}"/>
          </ac:spMkLst>
        </pc:spChg>
      </pc:sldChg>
      <pc:sldChg chg="modSp add ord">
        <pc:chgData name="DU Angelo" userId="8b72b4b1065ef00f" providerId="LiveId" clId="{B422563F-6691-4294-A86A-0918EAF95ECC}" dt="2020-12-14T12:35:02.861" v="1005" actId="20577"/>
        <pc:sldMkLst>
          <pc:docMk/>
          <pc:sldMk cId="2339322228" sldId="372"/>
        </pc:sldMkLst>
        <pc:spChg chg="mod">
          <ac:chgData name="DU Angelo" userId="8b72b4b1065ef00f" providerId="LiveId" clId="{B422563F-6691-4294-A86A-0918EAF95ECC}" dt="2020-12-14T12:34:53.362" v="1003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02.861" v="1005" actId="20577"/>
          <ac:spMkLst>
            <pc:docMk/>
            <pc:sldMk cId="2339322228" sldId="37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938" v="51" actId="2696"/>
        <pc:sldMkLst>
          <pc:docMk/>
          <pc:sldMk cId="2528489721" sldId="372"/>
        </pc:sldMkLst>
      </pc:sldChg>
      <pc:sldChg chg="modSp add">
        <pc:chgData name="DU Angelo" userId="8b72b4b1065ef00f" providerId="LiveId" clId="{B422563F-6691-4294-A86A-0918EAF95ECC}" dt="2020-12-14T12:35:26.541" v="1008"/>
        <pc:sldMkLst>
          <pc:docMk/>
          <pc:sldMk cId="2680790609" sldId="373"/>
        </pc:sldMkLst>
        <pc:spChg chg="mod">
          <ac:chgData name="DU Angelo" userId="8b72b4b1065ef00f" providerId="LiveId" clId="{B422563F-6691-4294-A86A-0918EAF95ECC}" dt="2020-12-14T12:35:17.146" v="1007"/>
          <ac:spMkLst>
            <pc:docMk/>
            <pc:sldMk cId="2680790609" sldId="37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26.541" v="1008"/>
          <ac:spMkLst>
            <pc:docMk/>
            <pc:sldMk cId="2680790609" sldId="37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6.780" v="52" actId="2696"/>
        <pc:sldMkLst>
          <pc:docMk/>
          <pc:sldMk cId="2922708056" sldId="373"/>
        </pc:sldMkLst>
      </pc:sldChg>
      <pc:sldChg chg="del">
        <pc:chgData name="DU Angelo" userId="8b72b4b1065ef00f" providerId="LiveId" clId="{B422563F-6691-4294-A86A-0918EAF95ECC}" dt="2020-12-14T08:59:27.559" v="53" actId="2696"/>
        <pc:sldMkLst>
          <pc:docMk/>
          <pc:sldMk cId="643975630" sldId="374"/>
        </pc:sldMkLst>
      </pc:sldChg>
      <pc:sldChg chg="delSp modSp add">
        <pc:chgData name="DU Angelo" userId="8b72b4b1065ef00f" providerId="LiveId" clId="{B422563F-6691-4294-A86A-0918EAF95ECC}" dt="2020-12-14T12:36:09.917" v="1011" actId="478"/>
        <pc:sldMkLst>
          <pc:docMk/>
          <pc:sldMk cId="4028957100" sldId="374"/>
        </pc:sldMkLst>
        <pc:spChg chg="mod">
          <ac:chgData name="DU Angelo" userId="8b72b4b1065ef00f" providerId="LiveId" clId="{B422563F-6691-4294-A86A-0918EAF95ECC}" dt="2020-12-14T12:36:06.683" v="1010"/>
          <ac:spMkLst>
            <pc:docMk/>
            <pc:sldMk cId="4028957100" sldId="37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6:09.917" v="1011" actId="478"/>
          <ac:spMkLst>
            <pc:docMk/>
            <pc:sldMk cId="4028957100" sldId="37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8.983" v="54" actId="2696"/>
        <pc:sldMkLst>
          <pc:docMk/>
          <pc:sldMk cId="834436624" sldId="375"/>
        </pc:sldMkLst>
      </pc:sldChg>
      <pc:sldChg chg="add">
        <pc:chgData name="DU Angelo" userId="8b72b4b1065ef00f" providerId="LiveId" clId="{B422563F-6691-4294-A86A-0918EAF95ECC}" dt="2020-12-14T12:36:12.850" v="1012"/>
        <pc:sldMkLst>
          <pc:docMk/>
          <pc:sldMk cId="1557041296" sldId="375"/>
        </pc:sldMkLst>
      </pc:sldChg>
      <pc:sldChg chg="del">
        <pc:chgData name="DU Angelo" userId="8b72b4b1065ef00f" providerId="LiveId" clId="{B422563F-6691-4294-A86A-0918EAF95ECC}" dt="2020-12-14T08:59:30.062" v="55" actId="2696"/>
        <pc:sldMkLst>
          <pc:docMk/>
          <pc:sldMk cId="1769853880" sldId="376"/>
        </pc:sldMkLst>
      </pc:sldChg>
      <pc:sldChg chg="modSp add ord">
        <pc:chgData name="DU Angelo" userId="8b72b4b1065ef00f" providerId="LiveId" clId="{B422563F-6691-4294-A86A-0918EAF95ECC}" dt="2020-12-14T12:37:10.184" v="1029" actId="1076"/>
        <pc:sldMkLst>
          <pc:docMk/>
          <pc:sldMk cId="3110052165" sldId="376"/>
        </pc:sldMkLst>
        <pc:spChg chg="mod">
          <ac:chgData name="DU Angelo" userId="8b72b4b1065ef00f" providerId="LiveId" clId="{B422563F-6691-4294-A86A-0918EAF95ECC}" dt="2020-12-14T12:37:10.184" v="1029" actId="1076"/>
          <ac:spMkLst>
            <pc:docMk/>
            <pc:sldMk cId="3110052165" sldId="37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6:56.748" v="1023" actId="403"/>
          <ac:spMkLst>
            <pc:docMk/>
            <pc:sldMk cId="3110052165" sldId="37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30.115" v="57" actId="2696"/>
        <pc:sldMkLst>
          <pc:docMk/>
          <pc:sldMk cId="628233304" sldId="377"/>
        </pc:sldMkLst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D4A27566-FB56-42C3-BA1E-5058D6F49D94}"/>
    <pc:docChg chg="undo custSel delSld modSld modSection">
      <pc:chgData name="DU Angelo" userId="8b72b4b1065ef00f" providerId="LiveId" clId="{D4A27566-FB56-42C3-BA1E-5058D6F49D94}" dt="2020-12-14T07:00:09.959" v="193" actId="2696"/>
      <pc:docMkLst>
        <pc:docMk/>
      </pc:docMkLst>
      <pc:sldChg chg="modSp">
        <pc:chgData name="DU Angelo" userId="8b72b4b1065ef00f" providerId="LiveId" clId="{D4A27566-FB56-42C3-BA1E-5058D6F49D94}" dt="2020-12-10T11:36:59.881" v="2"/>
        <pc:sldMkLst>
          <pc:docMk/>
          <pc:sldMk cId="2947030013" sldId="330"/>
        </pc:sldMkLst>
        <pc:spChg chg="mod">
          <ac:chgData name="DU Angelo" userId="8b72b4b1065ef00f" providerId="LiveId" clId="{D4A27566-FB56-42C3-BA1E-5058D6F49D94}" dt="2020-12-10T11:36:59.881" v="2"/>
          <ac:spMkLst>
            <pc:docMk/>
            <pc:sldMk cId="2947030013" sldId="33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16.421" v="5"/>
        <pc:sldMkLst>
          <pc:docMk/>
          <pc:sldMk cId="815719555" sldId="331"/>
        </pc:sldMkLst>
        <pc:spChg chg="mod">
          <ac:chgData name="DU Angelo" userId="8b72b4b1065ef00f" providerId="LiveId" clId="{D4A27566-FB56-42C3-BA1E-5058D6F49D94}" dt="2020-12-10T11:37:16.421" v="5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37.107" v="26" actId="14100"/>
        <pc:sldMkLst>
          <pc:docMk/>
          <pc:sldMk cId="278696996" sldId="332"/>
        </pc:sldMkLst>
        <pc:spChg chg="mod">
          <ac:chgData name="DU Angelo" userId="8b72b4b1065ef00f" providerId="LiveId" clId="{D4A27566-FB56-42C3-BA1E-5058D6F49D94}" dt="2020-12-10T11:39:37.107" v="26" actId="14100"/>
          <ac:spMkLst>
            <pc:docMk/>
            <pc:sldMk cId="278696996" sldId="33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57.807" v="11"/>
        <pc:sldMkLst>
          <pc:docMk/>
          <pc:sldMk cId="1156812458" sldId="333"/>
        </pc:sldMkLst>
        <pc:spChg chg="mod">
          <ac:chgData name="DU Angelo" userId="8b72b4b1065ef00f" providerId="LiveId" clId="{D4A27566-FB56-42C3-BA1E-5058D6F49D94}" dt="2020-12-10T11:37:57.807" v="11"/>
          <ac:spMkLst>
            <pc:docMk/>
            <pc:sldMk cId="1156812458" sldId="33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22.208" v="24" actId="14100"/>
        <pc:sldMkLst>
          <pc:docMk/>
          <pc:sldMk cId="4142709109" sldId="334"/>
        </pc:sldMkLst>
        <pc:spChg chg="mod">
          <ac:chgData name="DU Angelo" userId="8b72b4b1065ef00f" providerId="LiveId" clId="{D4A27566-FB56-42C3-BA1E-5058D6F49D94}" dt="2020-12-10T11:39:22.208" v="24" actId="14100"/>
          <ac:spMkLst>
            <pc:docMk/>
            <pc:sldMk cId="4142709109" sldId="33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13.928" v="23" actId="14100"/>
        <pc:sldMkLst>
          <pc:docMk/>
          <pc:sldMk cId="2309346782" sldId="336"/>
        </pc:sldMkLst>
        <pc:spChg chg="mod">
          <ac:chgData name="DU Angelo" userId="8b72b4b1065ef00f" providerId="LiveId" clId="{D4A27566-FB56-42C3-BA1E-5058D6F49D94}" dt="2020-12-10T11:39:13.928" v="23" actId="14100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8:54.943" v="21" actId="14100"/>
        <pc:sldMkLst>
          <pc:docMk/>
          <pc:sldMk cId="3673195532" sldId="337"/>
        </pc:sldMkLst>
        <pc:spChg chg="mod">
          <ac:chgData name="DU Angelo" userId="8b72b4b1065ef00f" providerId="LiveId" clId="{D4A27566-FB56-42C3-BA1E-5058D6F49D94}" dt="2020-12-10T11:38:54.943" v="21" actId="14100"/>
          <ac:spMkLst>
            <pc:docMk/>
            <pc:sldMk cId="3673195532" sldId="337"/>
            <ac:spMk id="4" creationId="{2918002F-8C64-4968-9ECA-DC63D9D4E45B}"/>
          </ac:spMkLst>
        </pc:spChg>
      </pc:sldChg>
      <pc:sldChg chg="del">
        <pc:chgData name="DU Angelo" userId="8b72b4b1065ef00f" providerId="LiveId" clId="{D4A27566-FB56-42C3-BA1E-5058D6F49D94}" dt="2020-12-14T07:00:09.959" v="193" actId="2696"/>
        <pc:sldMkLst>
          <pc:docMk/>
          <pc:sldMk cId="1100190736" sldId="338"/>
        </pc:sldMkLst>
      </pc:sldChg>
      <pc:sldChg chg="modSp">
        <pc:chgData name="DU Angelo" userId="8b72b4b1065ef00f" providerId="LiveId" clId="{D4A27566-FB56-42C3-BA1E-5058D6F49D94}" dt="2020-12-10T11:40:24.934" v="30" actId="14100"/>
        <pc:sldMkLst>
          <pc:docMk/>
          <pc:sldMk cId="4198146865" sldId="340"/>
        </pc:sldMkLst>
        <pc:spChg chg="mod">
          <ac:chgData name="DU Angelo" userId="8b72b4b1065ef00f" providerId="LiveId" clId="{D4A27566-FB56-42C3-BA1E-5058D6F49D94}" dt="2020-12-10T11:40:24.934" v="30" actId="14100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4A27566-FB56-42C3-BA1E-5058D6F49D94}" dt="2020-12-10T11:40:52.988" v="37"/>
        <pc:sldMkLst>
          <pc:docMk/>
          <pc:sldMk cId="1595337548" sldId="341"/>
        </pc:sldMkLst>
        <pc:spChg chg="mod">
          <ac:chgData name="DU Angelo" userId="8b72b4b1065ef00f" providerId="LiveId" clId="{D4A27566-FB56-42C3-BA1E-5058D6F49D94}" dt="2020-12-10T11:40:44.249" v="35" actId="14100"/>
          <ac:spMkLst>
            <pc:docMk/>
            <pc:sldMk cId="1595337548" sldId="341"/>
            <ac:spMk id="4" creationId="{2918002F-8C64-4968-9ECA-DC63D9D4E45B}"/>
          </ac:spMkLst>
        </pc:spChg>
        <pc:spChg chg="add mod">
          <ac:chgData name="DU Angelo" userId="8b72b4b1065ef00f" providerId="LiveId" clId="{D4A27566-FB56-42C3-BA1E-5058D6F49D94}" dt="2020-12-10T11:40:52.988" v="37"/>
          <ac:spMkLst>
            <pc:docMk/>
            <pc:sldMk cId="1595337548" sldId="341"/>
            <ac:spMk id="5" creationId="{5ACDC3A1-5028-44DD-BA0E-D717576C594A}"/>
          </ac:spMkLst>
        </pc:spChg>
      </pc:sldChg>
      <pc:sldChg chg="modSp">
        <pc:chgData name="DU Angelo" userId="8b72b4b1065ef00f" providerId="LiveId" clId="{D4A27566-FB56-42C3-BA1E-5058D6F49D94}" dt="2020-12-10T11:41:21.151" v="40" actId="14100"/>
        <pc:sldMkLst>
          <pc:docMk/>
          <pc:sldMk cId="1436017647" sldId="342"/>
        </pc:sldMkLst>
        <pc:spChg chg="mod">
          <ac:chgData name="DU Angelo" userId="8b72b4b1065ef00f" providerId="LiveId" clId="{D4A27566-FB56-42C3-BA1E-5058D6F49D94}" dt="2020-12-10T11:41:21.151" v="40" actId="14100"/>
          <ac:spMkLst>
            <pc:docMk/>
            <pc:sldMk cId="1436017647" sldId="34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42.224" v="45" actId="1076"/>
        <pc:sldMkLst>
          <pc:docMk/>
          <pc:sldMk cId="1585090288" sldId="343"/>
        </pc:sldMkLst>
        <pc:spChg chg="mod">
          <ac:chgData name="DU Angelo" userId="8b72b4b1065ef00f" providerId="LiveId" clId="{D4A27566-FB56-42C3-BA1E-5058D6F49D94}" dt="2020-12-10T11:41:42.224" v="45" actId="1076"/>
          <ac:spMkLst>
            <pc:docMk/>
            <pc:sldMk cId="1585090288" sldId="34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57.728" v="50" actId="1076"/>
        <pc:sldMkLst>
          <pc:docMk/>
          <pc:sldMk cId="3520705252" sldId="344"/>
        </pc:sldMkLst>
        <pc:spChg chg="mod">
          <ac:chgData name="DU Angelo" userId="8b72b4b1065ef00f" providerId="LiveId" clId="{D4A27566-FB56-42C3-BA1E-5058D6F49D94}" dt="2020-12-10T11:41:57.728" v="50" actId="1076"/>
          <ac:spMkLst>
            <pc:docMk/>
            <pc:sldMk cId="3520705252" sldId="34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25.045" v="54"/>
        <pc:sldMkLst>
          <pc:docMk/>
          <pc:sldMk cId="869264172" sldId="345"/>
        </pc:sldMkLst>
        <pc:spChg chg="mod">
          <ac:chgData name="DU Angelo" userId="8b72b4b1065ef00f" providerId="LiveId" clId="{D4A27566-FB56-42C3-BA1E-5058D6F49D94}" dt="2020-12-10T11:42:25.045" v="54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48.242" v="60"/>
        <pc:sldMkLst>
          <pc:docMk/>
          <pc:sldMk cId="2970518560" sldId="346"/>
        </pc:sldMkLst>
        <pc:spChg chg="mod">
          <ac:chgData name="DU Angelo" userId="8b72b4b1065ef00f" providerId="LiveId" clId="{D4A27566-FB56-42C3-BA1E-5058D6F49D94}" dt="2020-12-10T11:42:48.242" v="60"/>
          <ac:spMkLst>
            <pc:docMk/>
            <pc:sldMk cId="2970518560" sldId="34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12.761" v="64"/>
        <pc:sldMkLst>
          <pc:docMk/>
          <pc:sldMk cId="1162468350" sldId="347"/>
        </pc:sldMkLst>
        <pc:spChg chg="mod">
          <ac:chgData name="DU Angelo" userId="8b72b4b1065ef00f" providerId="LiveId" clId="{D4A27566-FB56-42C3-BA1E-5058D6F49D94}" dt="2020-12-10T11:44:12.761" v="64"/>
          <ac:spMkLst>
            <pc:docMk/>
            <pc:sldMk cId="1162468350" sldId="34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22.945" v="73"/>
        <pc:sldMkLst>
          <pc:docMk/>
          <pc:sldMk cId="1792484398" sldId="348"/>
        </pc:sldMkLst>
        <pc:spChg chg="mod">
          <ac:chgData name="DU Angelo" userId="8b72b4b1065ef00f" providerId="LiveId" clId="{D4A27566-FB56-42C3-BA1E-5058D6F49D94}" dt="2020-12-10T11:45:22.945" v="73"/>
          <ac:spMkLst>
            <pc:docMk/>
            <pc:sldMk cId="1792484398" sldId="34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02.476" v="97"/>
        <pc:sldMkLst>
          <pc:docMk/>
          <pc:sldMk cId="1914621899" sldId="349"/>
        </pc:sldMkLst>
        <pc:spChg chg="mod">
          <ac:chgData name="DU Angelo" userId="8b72b4b1065ef00f" providerId="LiveId" clId="{D4A27566-FB56-42C3-BA1E-5058D6F49D94}" dt="2020-12-10T11:47:02.476" v="97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39.623" v="77"/>
        <pc:sldMkLst>
          <pc:docMk/>
          <pc:sldMk cId="524329120" sldId="350"/>
        </pc:sldMkLst>
        <pc:spChg chg="mod">
          <ac:chgData name="DU Angelo" userId="8b72b4b1065ef00f" providerId="LiveId" clId="{D4A27566-FB56-42C3-BA1E-5058D6F49D94}" dt="2020-12-10T11:45:39.623" v="77"/>
          <ac:spMkLst>
            <pc:docMk/>
            <pc:sldMk cId="524329120" sldId="35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55.173" v="81"/>
        <pc:sldMkLst>
          <pc:docMk/>
          <pc:sldMk cId="2951754636" sldId="351"/>
        </pc:sldMkLst>
        <pc:spChg chg="mod">
          <ac:chgData name="DU Angelo" userId="8b72b4b1065ef00f" providerId="LiveId" clId="{D4A27566-FB56-42C3-BA1E-5058D6F49D94}" dt="2020-12-10T11:45:55.173" v="81"/>
          <ac:spMkLst>
            <pc:docMk/>
            <pc:sldMk cId="2951754636" sldId="35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08.181" v="87"/>
        <pc:sldMkLst>
          <pc:docMk/>
          <pc:sldMk cId="1955404471" sldId="352"/>
        </pc:sldMkLst>
        <pc:spChg chg="mod">
          <ac:chgData name="DU Angelo" userId="8b72b4b1065ef00f" providerId="LiveId" clId="{D4A27566-FB56-42C3-BA1E-5058D6F49D94}" dt="2020-12-10T11:46:08.181" v="87"/>
          <ac:spMkLst>
            <pc:docMk/>
            <pc:sldMk cId="1955404471" sldId="35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20.498" v="91"/>
        <pc:sldMkLst>
          <pc:docMk/>
          <pc:sldMk cId="1092306317" sldId="353"/>
        </pc:sldMkLst>
        <pc:spChg chg="mod">
          <ac:chgData name="DU Angelo" userId="8b72b4b1065ef00f" providerId="LiveId" clId="{D4A27566-FB56-42C3-BA1E-5058D6F49D94}" dt="2020-12-10T11:46:20.498" v="91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42.059" v="70" actId="1076"/>
        <pc:sldMkLst>
          <pc:docMk/>
          <pc:sldMk cId="383836538" sldId="354"/>
        </pc:sldMkLst>
        <pc:spChg chg="mod">
          <ac:chgData name="DU Angelo" userId="8b72b4b1065ef00f" providerId="LiveId" clId="{D4A27566-FB56-42C3-BA1E-5058D6F49D94}" dt="2020-12-10T11:44:42.059" v="70" actId="1076"/>
          <ac:spMkLst>
            <pc:docMk/>
            <pc:sldMk cId="383836538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56.057" v="103"/>
        <pc:sldMkLst>
          <pc:docMk/>
          <pc:sldMk cId="3407129412" sldId="355"/>
        </pc:sldMkLst>
        <pc:spChg chg="mod">
          <ac:chgData name="DU Angelo" userId="8b72b4b1065ef00f" providerId="LiveId" clId="{D4A27566-FB56-42C3-BA1E-5058D6F49D94}" dt="2020-12-10T11:47:56.057" v="103"/>
          <ac:spMkLst>
            <pc:docMk/>
            <pc:sldMk cId="3407129412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8:31.253" v="114" actId="5793"/>
        <pc:sldMkLst>
          <pc:docMk/>
          <pc:sldMk cId="286345381" sldId="357"/>
        </pc:sldMkLst>
        <pc:spChg chg="mod">
          <ac:chgData name="DU Angelo" userId="8b72b4b1065ef00f" providerId="LiveId" clId="{D4A27566-FB56-42C3-BA1E-5058D6F49D94}" dt="2020-12-10T11:48:31.253" v="114" actId="5793"/>
          <ac:spMkLst>
            <pc:docMk/>
            <pc:sldMk cId="286345381" sldId="35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07.661" v="118"/>
        <pc:sldMkLst>
          <pc:docMk/>
          <pc:sldMk cId="1714453890" sldId="359"/>
        </pc:sldMkLst>
        <pc:spChg chg="mod">
          <ac:chgData name="DU Angelo" userId="8b72b4b1065ef00f" providerId="LiveId" clId="{D4A27566-FB56-42C3-BA1E-5058D6F49D94}" dt="2020-12-10T11:49:07.661" v="118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32.137" v="124"/>
        <pc:sldMkLst>
          <pc:docMk/>
          <pc:sldMk cId="4032590873" sldId="360"/>
        </pc:sldMkLst>
        <pc:spChg chg="mod">
          <ac:chgData name="DU Angelo" userId="8b72b4b1065ef00f" providerId="LiveId" clId="{D4A27566-FB56-42C3-BA1E-5058D6F49D94}" dt="2020-12-10T11:49:32.137" v="124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50.786" v="130"/>
        <pc:sldMkLst>
          <pc:docMk/>
          <pc:sldMk cId="3658827864" sldId="361"/>
        </pc:sldMkLst>
        <pc:spChg chg="mod">
          <ac:chgData name="DU Angelo" userId="8b72b4b1065ef00f" providerId="LiveId" clId="{D4A27566-FB56-42C3-BA1E-5058D6F49D94}" dt="2020-12-10T11:49:50.786" v="130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06.602" v="134"/>
        <pc:sldMkLst>
          <pc:docMk/>
          <pc:sldMk cId="2761848794" sldId="362"/>
        </pc:sldMkLst>
        <pc:spChg chg="mod">
          <ac:chgData name="DU Angelo" userId="8b72b4b1065ef00f" providerId="LiveId" clId="{D4A27566-FB56-42C3-BA1E-5058D6F49D94}" dt="2020-12-10T11:50:06.602" v="134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40.307" v="138"/>
        <pc:sldMkLst>
          <pc:docMk/>
          <pc:sldMk cId="441546813" sldId="363"/>
        </pc:sldMkLst>
        <pc:spChg chg="mod">
          <ac:chgData name="DU Angelo" userId="8b72b4b1065ef00f" providerId="LiveId" clId="{D4A27566-FB56-42C3-BA1E-5058D6F49D94}" dt="2020-12-10T11:50:40.307" v="138"/>
          <ac:spMkLst>
            <pc:docMk/>
            <pc:sldMk cId="441546813" sldId="36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00.654" v="142" actId="14100"/>
        <pc:sldMkLst>
          <pc:docMk/>
          <pc:sldMk cId="3734543196" sldId="365"/>
        </pc:sldMkLst>
        <pc:spChg chg="mod">
          <ac:chgData name="DU Angelo" userId="8b72b4b1065ef00f" providerId="LiveId" clId="{D4A27566-FB56-42C3-BA1E-5058D6F49D94}" dt="2020-12-10T11:51:00.654" v="142" actId="14100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15.421" v="146"/>
        <pc:sldMkLst>
          <pc:docMk/>
          <pc:sldMk cId="955043469" sldId="366"/>
        </pc:sldMkLst>
        <pc:spChg chg="mod">
          <ac:chgData name="DU Angelo" userId="8b72b4b1065ef00f" providerId="LiveId" clId="{D4A27566-FB56-42C3-BA1E-5058D6F49D94}" dt="2020-12-10T11:51:15.421" v="146"/>
          <ac:spMkLst>
            <pc:docMk/>
            <pc:sldMk cId="955043469" sldId="36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41.569" v="152"/>
        <pc:sldMkLst>
          <pc:docMk/>
          <pc:sldMk cId="1054455075" sldId="368"/>
        </pc:sldMkLst>
        <pc:spChg chg="mod">
          <ac:chgData name="DU Angelo" userId="8b72b4b1065ef00f" providerId="LiveId" clId="{D4A27566-FB56-42C3-BA1E-5058D6F49D94}" dt="2020-12-10T11:51:41.569" v="152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00.606" v="156"/>
        <pc:sldMkLst>
          <pc:docMk/>
          <pc:sldMk cId="2029073472" sldId="369"/>
        </pc:sldMkLst>
        <pc:spChg chg="mod">
          <ac:chgData name="DU Angelo" userId="8b72b4b1065ef00f" providerId="LiveId" clId="{D4A27566-FB56-42C3-BA1E-5058D6F49D94}" dt="2020-12-10T11:52:00.606" v="156"/>
          <ac:spMkLst>
            <pc:docMk/>
            <pc:sldMk cId="2029073472" sldId="36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28.034" v="160"/>
        <pc:sldMkLst>
          <pc:docMk/>
          <pc:sldMk cId="3000302862" sldId="371"/>
        </pc:sldMkLst>
        <pc:spChg chg="mod">
          <ac:chgData name="DU Angelo" userId="8b72b4b1065ef00f" providerId="LiveId" clId="{D4A27566-FB56-42C3-BA1E-5058D6F49D94}" dt="2020-12-10T11:52:28.034" v="160"/>
          <ac:spMkLst>
            <pc:docMk/>
            <pc:sldMk cId="3000302862" sldId="37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55.109" v="166" actId="6549"/>
        <pc:sldMkLst>
          <pc:docMk/>
          <pc:sldMk cId="2528489721" sldId="372"/>
        </pc:sldMkLst>
        <pc:spChg chg="mod">
          <ac:chgData name="DU Angelo" userId="8b72b4b1065ef00f" providerId="LiveId" clId="{D4A27566-FB56-42C3-BA1E-5058D6F49D94}" dt="2020-12-10T11:52:55.109" v="166" actId="6549"/>
          <ac:spMkLst>
            <pc:docMk/>
            <pc:sldMk cId="2528489721" sldId="37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18.994" v="171" actId="313"/>
        <pc:sldMkLst>
          <pc:docMk/>
          <pc:sldMk cId="2922708056" sldId="373"/>
        </pc:sldMkLst>
        <pc:spChg chg="mod">
          <ac:chgData name="DU Angelo" userId="8b72b4b1065ef00f" providerId="LiveId" clId="{D4A27566-FB56-42C3-BA1E-5058D6F49D94}" dt="2020-12-10T11:53:18.994" v="171" actId="313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36.268" v="175"/>
        <pc:sldMkLst>
          <pc:docMk/>
          <pc:sldMk cId="643975630" sldId="374"/>
        </pc:sldMkLst>
        <pc:spChg chg="mod">
          <ac:chgData name="DU Angelo" userId="8b72b4b1065ef00f" providerId="LiveId" clId="{D4A27566-FB56-42C3-BA1E-5058D6F49D94}" dt="2020-12-10T11:53:36.268" v="175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51.808" v="181"/>
        <pc:sldMkLst>
          <pc:docMk/>
          <pc:sldMk cId="834436624" sldId="375"/>
        </pc:sldMkLst>
        <pc:spChg chg="mod">
          <ac:chgData name="DU Angelo" userId="8b72b4b1065ef00f" providerId="LiveId" clId="{D4A27566-FB56-42C3-BA1E-5058D6F49D94}" dt="2020-12-10T11:53:51.808" v="181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08.225" v="185"/>
        <pc:sldMkLst>
          <pc:docMk/>
          <pc:sldMk cId="1769853880" sldId="376"/>
        </pc:sldMkLst>
        <pc:spChg chg="mod">
          <ac:chgData name="DU Angelo" userId="8b72b4b1065ef00f" providerId="LiveId" clId="{D4A27566-FB56-42C3-BA1E-5058D6F49D94}" dt="2020-12-10T11:54:08.225" v="185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27.171" v="192" actId="20577"/>
        <pc:sldMkLst>
          <pc:docMk/>
          <pc:sldMk cId="628233304" sldId="377"/>
        </pc:sldMkLst>
        <pc:spChg chg="mod">
          <ac:chgData name="DU Angelo" userId="8b72b4b1065ef00f" providerId="LiveId" clId="{D4A27566-FB56-42C3-BA1E-5058D6F49D94}" dt="2020-12-10T11:54:27.171" v="192" actId="20577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DU Angelo" userId="8b72b4b1065ef00f" providerId="LiveId" clId="{C79A81D6-8D98-489F-8469-5F33974AA0EE}"/>
    <pc:docChg chg="custSel addSld delSld modSld sldOrd modSection">
      <pc:chgData name="DU Angelo" userId="8b72b4b1065ef00f" providerId="LiveId" clId="{C79A81D6-8D98-489F-8469-5F33974AA0EE}" dt="2020-12-08T07:06:44.469" v="1130"/>
      <pc:docMkLst>
        <pc:docMk/>
      </pc:docMkLst>
      <pc:sldChg chg="modSp">
        <pc:chgData name="DU Angelo" userId="8b72b4b1065ef00f" providerId="LiveId" clId="{C79A81D6-8D98-489F-8469-5F33974AA0EE}" dt="2020-12-07T23:53:19.112" v="20" actId="403"/>
        <pc:sldMkLst>
          <pc:docMk/>
          <pc:sldMk cId="259383257" sldId="314"/>
        </pc:sldMkLst>
        <pc:spChg chg="mod">
          <ac:chgData name="DU Angelo" userId="8b72b4b1065ef00f" providerId="LiveId" clId="{C79A81D6-8D98-489F-8469-5F33974AA0EE}" dt="2020-12-07T23:53:19.112" v="20" actId="403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79A81D6-8D98-489F-8469-5F33974AA0EE}" dt="2020-12-08T00:04:44.261" v="461" actId="1076"/>
        <pc:sldMkLst>
          <pc:docMk/>
          <pc:sldMk cId="1767134883" sldId="315"/>
        </pc:sldMkLst>
        <pc:spChg chg="mod">
          <ac:chgData name="DU Angelo" userId="8b72b4b1065ef00f" providerId="LiveId" clId="{C79A81D6-8D98-489F-8469-5F33974AA0EE}" dt="2020-12-08T00:04:44.261" v="461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add del">
        <pc:chgData name="DU Angelo" userId="8b72b4b1065ef00f" providerId="LiveId" clId="{C79A81D6-8D98-489F-8469-5F33974AA0EE}" dt="2020-12-08T00:05:50.437" v="505" actId="2696"/>
        <pc:sldMkLst>
          <pc:docMk/>
          <pc:sldMk cId="3623990578" sldId="316"/>
        </pc:sldMkLst>
      </pc:sldChg>
      <pc:sldChg chg="del">
        <pc:chgData name="DU Angelo" userId="8b72b4b1065ef00f" providerId="LiveId" clId="{C79A81D6-8D98-489F-8469-5F33974AA0EE}" dt="2020-12-08T00:05:01.379" v="462" actId="2696"/>
        <pc:sldMkLst>
          <pc:docMk/>
          <pc:sldMk cId="271434486" sldId="317"/>
        </pc:sldMkLst>
      </pc:sldChg>
      <pc:sldChg chg="add del">
        <pc:chgData name="DU Angelo" userId="8b72b4b1065ef00f" providerId="LiveId" clId="{C79A81D6-8D98-489F-8469-5F33974AA0EE}" dt="2020-12-08T00:05:52.545" v="506" actId="2696"/>
        <pc:sldMkLst>
          <pc:docMk/>
          <pc:sldMk cId="1712790237" sldId="317"/>
        </pc:sldMkLst>
      </pc:sldChg>
      <pc:sldChg chg="modSp add">
        <pc:chgData name="DU Angelo" userId="8b72b4b1065ef00f" providerId="LiveId" clId="{C79A81D6-8D98-489F-8469-5F33974AA0EE}" dt="2020-12-08T00:06:34.865" v="518" actId="113"/>
        <pc:sldMkLst>
          <pc:docMk/>
          <pc:sldMk cId="1192111575" sldId="318"/>
        </pc:sldMkLst>
        <pc:spChg chg="mod">
          <ac:chgData name="DU Angelo" userId="8b72b4b1065ef00f" providerId="LiveId" clId="{C79A81D6-8D98-489F-8469-5F33974AA0EE}" dt="2020-12-08T00:06:34.865" v="518" actId="113"/>
          <ac:spMkLst>
            <pc:docMk/>
            <pc:sldMk cId="1192111575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106" v="467" actId="2696"/>
        <pc:sldMkLst>
          <pc:docMk/>
          <pc:sldMk cId="2169405454" sldId="318"/>
        </pc:sldMkLst>
      </pc:sldChg>
      <pc:sldChg chg="del">
        <pc:chgData name="DU Angelo" userId="8b72b4b1065ef00f" providerId="LiveId" clId="{C79A81D6-8D98-489F-8469-5F33974AA0EE}" dt="2020-12-08T00:05:03.495" v="472" actId="2696"/>
        <pc:sldMkLst>
          <pc:docMk/>
          <pc:sldMk cId="36045454" sldId="319"/>
        </pc:sldMkLst>
      </pc:sldChg>
      <pc:sldChg chg="add del">
        <pc:chgData name="DU Angelo" userId="8b72b4b1065ef00f" providerId="LiveId" clId="{C79A81D6-8D98-489F-8469-5F33974AA0EE}" dt="2020-12-08T00:05:48.353" v="504" actId="2696"/>
        <pc:sldMkLst>
          <pc:docMk/>
          <pc:sldMk cId="723804069" sldId="319"/>
        </pc:sldMkLst>
      </pc:sldChg>
      <pc:sldChg chg="modSp add">
        <pc:chgData name="DU Angelo" userId="8b72b4b1065ef00f" providerId="LiveId" clId="{C79A81D6-8D98-489F-8469-5F33974AA0EE}" dt="2020-12-08T00:06:38.550" v="520" actId="113"/>
        <pc:sldMkLst>
          <pc:docMk/>
          <pc:sldMk cId="3557723283" sldId="319"/>
        </pc:sldMkLst>
        <pc:spChg chg="mod">
          <ac:chgData name="DU Angelo" userId="8b72b4b1065ef00f" providerId="LiveId" clId="{C79A81D6-8D98-489F-8469-5F33974AA0EE}" dt="2020-12-08T00:06:38.550" v="520" actId="113"/>
          <ac:spMkLst>
            <pc:docMk/>
            <pc:sldMk cId="3557723283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2.025" v="522" actId="113"/>
        <pc:sldMkLst>
          <pc:docMk/>
          <pc:sldMk cId="1295304621" sldId="320"/>
        </pc:sldMkLst>
        <pc:spChg chg="mod">
          <ac:chgData name="DU Angelo" userId="8b72b4b1065ef00f" providerId="LiveId" clId="{C79A81D6-8D98-489F-8469-5F33974AA0EE}" dt="2020-12-08T00:06:42.025" v="522" actId="113"/>
          <ac:spMkLst>
            <pc:docMk/>
            <pc:sldMk cId="1295304621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8.719" v="524" actId="113"/>
        <pc:sldMkLst>
          <pc:docMk/>
          <pc:sldMk cId="675295668" sldId="321"/>
        </pc:sldMkLst>
        <pc:spChg chg="mod">
          <ac:chgData name="DU Angelo" userId="8b72b4b1065ef00f" providerId="LiveId" clId="{C79A81D6-8D98-489F-8469-5F33974AA0EE}" dt="2020-12-08T00:06:48.719" v="524" actId="113"/>
          <ac:spMkLst>
            <pc:docMk/>
            <pc:sldMk cId="675295668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843" v="481" actId="2696"/>
        <pc:sldMkLst>
          <pc:docMk/>
          <pc:sldMk cId="4147763594" sldId="321"/>
        </pc:sldMkLst>
      </pc:sldChg>
      <pc:sldChg chg="modSp add">
        <pc:chgData name="DU Angelo" userId="8b72b4b1065ef00f" providerId="LiveId" clId="{C79A81D6-8D98-489F-8469-5F33974AA0EE}" dt="2020-12-08T00:06:52.635" v="526" actId="113"/>
        <pc:sldMkLst>
          <pc:docMk/>
          <pc:sldMk cId="215830404" sldId="322"/>
        </pc:sldMkLst>
        <pc:spChg chg="mod">
          <ac:chgData name="DU Angelo" userId="8b72b4b1065ef00f" providerId="LiveId" clId="{C79A81D6-8D98-489F-8469-5F33974AA0EE}" dt="2020-12-08T00:06:52.635" v="526" actId="113"/>
          <ac:spMkLst>
            <pc:docMk/>
            <pc:sldMk cId="215830404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937" v="483" actId="2696"/>
        <pc:sldMkLst>
          <pc:docMk/>
          <pc:sldMk cId="3508286380" sldId="322"/>
        </pc:sldMkLst>
      </pc:sldChg>
      <pc:sldChg chg="del">
        <pc:chgData name="DU Angelo" userId="8b72b4b1065ef00f" providerId="LiveId" clId="{C79A81D6-8D98-489F-8469-5F33974AA0EE}" dt="2020-12-08T00:05:07.050" v="485" actId="2696"/>
        <pc:sldMkLst>
          <pc:docMk/>
          <pc:sldMk cId="2636955698" sldId="323"/>
        </pc:sldMkLst>
      </pc:sldChg>
      <pc:sldChg chg="modSp add">
        <pc:chgData name="DU Angelo" userId="8b72b4b1065ef00f" providerId="LiveId" clId="{C79A81D6-8D98-489F-8469-5F33974AA0EE}" dt="2020-12-08T00:06:57.810" v="528" actId="113"/>
        <pc:sldMkLst>
          <pc:docMk/>
          <pc:sldMk cId="3278777511" sldId="323"/>
        </pc:sldMkLst>
        <pc:spChg chg="mod">
          <ac:chgData name="DU Angelo" userId="8b72b4b1065ef00f" providerId="LiveId" clId="{C79A81D6-8D98-489F-8469-5F33974AA0EE}" dt="2020-12-08T00:06:57.810" v="528" actId="113"/>
          <ac:spMkLst>
            <pc:docMk/>
            <pc:sldMk cId="3278777511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7:24.458" v="538" actId="113"/>
        <pc:sldMkLst>
          <pc:docMk/>
          <pc:sldMk cId="339519203" sldId="324"/>
        </pc:sldMkLst>
        <pc:spChg chg="mod">
          <ac:chgData name="DU Angelo" userId="8b72b4b1065ef00f" providerId="LiveId" clId="{C79A81D6-8D98-489F-8469-5F33974AA0EE}" dt="2020-12-08T00:07:24.458" v="538" actId="113"/>
          <ac:spMkLst>
            <pc:docMk/>
            <pc:sldMk cId="339519203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145" v="487" actId="2696"/>
        <pc:sldMkLst>
          <pc:docMk/>
          <pc:sldMk cId="1305198577" sldId="324"/>
        </pc:sldMkLst>
      </pc:sldChg>
      <pc:sldChg chg="del">
        <pc:chgData name="DU Angelo" userId="8b72b4b1065ef00f" providerId="LiveId" clId="{C79A81D6-8D98-489F-8469-5F33974AA0EE}" dt="2020-12-08T00:05:07.410" v="490" actId="2696"/>
        <pc:sldMkLst>
          <pc:docMk/>
          <pc:sldMk cId="1570916911" sldId="325"/>
        </pc:sldMkLst>
      </pc:sldChg>
      <pc:sldChg chg="modSp add">
        <pc:chgData name="DU Angelo" userId="8b72b4b1065ef00f" providerId="LiveId" clId="{C79A81D6-8D98-489F-8469-5F33974AA0EE}" dt="2020-12-08T00:07:08.105" v="532" actId="113"/>
        <pc:sldMkLst>
          <pc:docMk/>
          <pc:sldMk cId="1872896167" sldId="325"/>
        </pc:sldMkLst>
        <pc:spChg chg="mod">
          <ac:chgData name="DU Angelo" userId="8b72b4b1065ef00f" providerId="LiveId" clId="{C79A81D6-8D98-489F-8469-5F33974AA0EE}" dt="2020-12-08T00:07:08.105" v="532" actId="113"/>
          <ac:spMkLst>
            <pc:docMk/>
            <pc:sldMk cId="1872896167" sldId="325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910" v="492" actId="2696"/>
        <pc:sldMkLst>
          <pc:docMk/>
          <pc:sldMk cId="719205069" sldId="326"/>
        </pc:sldMkLst>
      </pc:sldChg>
      <pc:sldChg chg="modSp add">
        <pc:chgData name="DU Angelo" userId="8b72b4b1065ef00f" providerId="LiveId" clId="{C79A81D6-8D98-489F-8469-5F33974AA0EE}" dt="2020-12-08T00:07:12.965" v="534" actId="113"/>
        <pc:sldMkLst>
          <pc:docMk/>
          <pc:sldMk cId="3968951463" sldId="326"/>
        </pc:sldMkLst>
        <pc:spChg chg="mod">
          <ac:chgData name="DU Angelo" userId="8b72b4b1065ef00f" providerId="LiveId" clId="{C79A81D6-8D98-489F-8469-5F33974AA0EE}" dt="2020-12-08T00:07:12.965" v="534" actId="113"/>
          <ac:spMkLst>
            <pc:docMk/>
            <pc:sldMk cId="3968951463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585" v="463" actId="2696"/>
        <pc:sldMkLst>
          <pc:docMk/>
          <pc:sldMk cId="1137794623" sldId="327"/>
        </pc:sldMkLst>
      </pc:sldChg>
      <pc:sldChg chg="modSp add">
        <pc:chgData name="DU Angelo" userId="8b72b4b1065ef00f" providerId="LiveId" clId="{C79A81D6-8D98-489F-8469-5F33974AA0EE}" dt="2020-12-08T00:07:03.286" v="530" actId="113"/>
        <pc:sldMkLst>
          <pc:docMk/>
          <pc:sldMk cId="4264870716" sldId="327"/>
        </pc:sldMkLst>
        <pc:spChg chg="mod">
          <ac:chgData name="DU Angelo" userId="8b72b4b1065ef00f" providerId="LiveId" clId="{C79A81D6-8D98-489F-8469-5F33974AA0EE}" dt="2020-12-08T00:07:03.286" v="530" actId="113"/>
          <ac:spMkLst>
            <pc:docMk/>
            <pc:sldMk cId="4264870716" sldId="327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836" v="464" actId="2696"/>
        <pc:sldMkLst>
          <pc:docMk/>
          <pc:sldMk cId="361856885" sldId="328"/>
        </pc:sldMkLst>
      </pc:sldChg>
      <pc:sldChg chg="modSp add">
        <pc:chgData name="DU Angelo" userId="8b72b4b1065ef00f" providerId="LiveId" clId="{C79A81D6-8D98-489F-8469-5F33974AA0EE}" dt="2020-12-08T00:07:28.648" v="540" actId="113"/>
        <pc:sldMkLst>
          <pc:docMk/>
          <pc:sldMk cId="3171229680" sldId="328"/>
        </pc:sldMkLst>
        <pc:spChg chg="mod">
          <ac:chgData name="DU Angelo" userId="8b72b4b1065ef00f" providerId="LiveId" clId="{C79A81D6-8D98-489F-8469-5F33974AA0EE}" dt="2020-12-08T00:07:28.648" v="540" actId="113"/>
          <ac:spMkLst>
            <pc:docMk/>
            <pc:sldMk cId="3171229680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23" v="465" actId="2696"/>
        <pc:sldMkLst>
          <pc:docMk/>
          <pc:sldMk cId="2353385451" sldId="329"/>
        </pc:sldMkLst>
      </pc:sldChg>
      <pc:sldChg chg="modSp add">
        <pc:chgData name="DU Angelo" userId="8b72b4b1065ef00f" providerId="LiveId" clId="{C79A81D6-8D98-489F-8469-5F33974AA0EE}" dt="2020-12-08T00:07:33.589" v="542" actId="113"/>
        <pc:sldMkLst>
          <pc:docMk/>
          <pc:sldMk cId="3883607455" sldId="329"/>
        </pc:sldMkLst>
        <pc:spChg chg="mod">
          <ac:chgData name="DU Angelo" userId="8b72b4b1065ef00f" providerId="LiveId" clId="{C79A81D6-8D98-489F-8469-5F33974AA0EE}" dt="2020-12-08T00:07:33.589" v="542" actId="113"/>
          <ac:spMkLst>
            <pc:docMk/>
            <pc:sldMk cId="3883607455" sldId="329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70" v="466" actId="2696"/>
        <pc:sldMkLst>
          <pc:docMk/>
          <pc:sldMk cId="82070611" sldId="330"/>
        </pc:sldMkLst>
      </pc:sldChg>
      <pc:sldChg chg="modSp add">
        <pc:chgData name="DU Angelo" userId="8b72b4b1065ef00f" providerId="LiveId" clId="{C79A81D6-8D98-489F-8469-5F33974AA0EE}" dt="2020-12-08T00:09:00.129" v="648" actId="20577"/>
        <pc:sldMkLst>
          <pc:docMk/>
          <pc:sldMk cId="2631626691" sldId="330"/>
        </pc:sldMkLst>
        <pc:spChg chg="mod">
          <ac:chgData name="DU Angelo" userId="8b72b4b1065ef00f" providerId="LiveId" clId="{C79A81D6-8D98-489F-8469-5F33974AA0EE}" dt="2020-12-08T00:08:25.399" v="560" actId="14100"/>
          <ac:spMkLst>
            <pc:docMk/>
            <pc:sldMk cId="2631626691" sldId="330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09:00.129" v="648" actId="20577"/>
          <ac:spMkLst>
            <pc:docMk/>
            <pc:sldMk cId="2631626691" sldId="330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326" v="468" actId="2696"/>
        <pc:sldMkLst>
          <pc:docMk/>
          <pc:sldMk cId="2218550584" sldId="331"/>
        </pc:sldMkLst>
      </pc:sldChg>
      <pc:sldChg chg="addSp delSp modSp add ord">
        <pc:chgData name="DU Angelo" userId="8b72b4b1065ef00f" providerId="LiveId" clId="{C79A81D6-8D98-489F-8469-5F33974AA0EE}" dt="2020-12-08T00:31:59.871" v="928" actId="1076"/>
        <pc:sldMkLst>
          <pc:docMk/>
          <pc:sldMk cId="3138852164" sldId="331"/>
        </pc:sldMkLst>
        <pc:spChg chg="mod">
          <ac:chgData name="DU Angelo" userId="8b72b4b1065ef00f" providerId="LiveId" clId="{C79A81D6-8D98-489F-8469-5F33974AA0EE}" dt="2020-12-08T00:23:57.290" v="690" actId="1076"/>
          <ac:spMkLst>
            <pc:docMk/>
            <pc:sldMk cId="3138852164" sldId="331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31:51.567" v="926" actId="1076"/>
          <ac:spMkLst>
            <pc:docMk/>
            <pc:sldMk cId="3138852164" sldId="331"/>
            <ac:spMk id="4" creationId="{2918002F-8C64-4968-9ECA-DC63D9D4E45B}"/>
          </ac:spMkLst>
        </pc:spChg>
        <pc:spChg chg="add mod">
          <ac:chgData name="DU Angelo" userId="8b72b4b1065ef00f" providerId="LiveId" clId="{C79A81D6-8D98-489F-8469-5F33974AA0EE}" dt="2020-12-08T00:31:55.692" v="927" actId="1076"/>
          <ac:spMkLst>
            <pc:docMk/>
            <pc:sldMk cId="3138852164" sldId="331"/>
            <ac:spMk id="7" creationId="{7AF98305-5A12-4A6A-B5AD-F051DF15E8C7}"/>
          </ac:spMkLst>
        </pc:spChg>
        <pc:spChg chg="add del">
          <ac:chgData name="DU Angelo" userId="8b72b4b1065ef00f" providerId="LiveId" clId="{C79A81D6-8D98-489F-8469-5F33974AA0EE}" dt="2020-12-08T00:28:22.698" v="886"/>
          <ac:spMkLst>
            <pc:docMk/>
            <pc:sldMk cId="3138852164" sldId="331"/>
            <ac:spMk id="8" creationId="{64133132-AE1B-4AFD-A1F5-0C43BC694E58}"/>
          </ac:spMkLst>
        </pc:spChg>
        <pc:picChg chg="add mod">
          <ac:chgData name="DU Angelo" userId="8b72b4b1065ef00f" providerId="LiveId" clId="{C79A81D6-8D98-489F-8469-5F33974AA0EE}" dt="2020-12-08T00:31:59.871" v="928" actId="1076"/>
          <ac:picMkLst>
            <pc:docMk/>
            <pc:sldMk cId="3138852164" sldId="331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2.701" v="469" actId="2696"/>
        <pc:sldMkLst>
          <pc:docMk/>
          <pc:sldMk cId="307940222" sldId="332"/>
        </pc:sldMkLst>
      </pc:sldChg>
      <pc:sldChg chg="modSp add ord">
        <pc:chgData name="DU Angelo" userId="8b72b4b1065ef00f" providerId="LiveId" clId="{C79A81D6-8D98-489F-8469-5F33974AA0EE}" dt="2020-12-08T00:27:34.438" v="858" actId="20577"/>
        <pc:sldMkLst>
          <pc:docMk/>
          <pc:sldMk cId="4182842697" sldId="332"/>
        </pc:sldMkLst>
        <pc:spChg chg="mod">
          <ac:chgData name="DU Angelo" userId="8b72b4b1065ef00f" providerId="LiveId" clId="{C79A81D6-8D98-489F-8469-5F33974AA0EE}" dt="2020-12-08T00:26:32.840" v="801" actId="1076"/>
          <ac:spMkLst>
            <pc:docMk/>
            <pc:sldMk cId="4182842697" sldId="332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27:34.438" v="858" actId="20577"/>
          <ac:spMkLst>
            <pc:docMk/>
            <pc:sldMk cId="4182842697" sldId="332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27:57.972" v="884" actId="20577"/>
        <pc:sldMkLst>
          <pc:docMk/>
          <pc:sldMk cId="1282489200" sldId="333"/>
        </pc:sldMkLst>
        <pc:spChg chg="mod">
          <ac:chgData name="DU Angelo" userId="8b72b4b1065ef00f" providerId="LiveId" clId="{C79A81D6-8D98-489F-8469-5F33974AA0EE}" dt="2020-12-08T00:27:57.972" v="884" actId="20577"/>
          <ac:spMkLst>
            <pc:docMk/>
            <pc:sldMk cId="1282489200" sldId="333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935" v="470" actId="2696"/>
        <pc:sldMkLst>
          <pc:docMk/>
          <pc:sldMk cId="3060085048" sldId="333"/>
        </pc:sldMkLst>
      </pc:sldChg>
      <pc:sldChg chg="addSp delSp modSp add">
        <pc:chgData name="DU Angelo" userId="8b72b4b1065ef00f" providerId="LiveId" clId="{C79A81D6-8D98-489F-8469-5F33974AA0EE}" dt="2020-12-08T07:06:41.996" v="1129"/>
        <pc:sldMkLst>
          <pc:docMk/>
          <pc:sldMk cId="2952278595" sldId="334"/>
        </pc:sldMkLst>
        <pc:spChg chg="mod">
          <ac:chgData name="DU Angelo" userId="8b72b4b1065ef00f" providerId="LiveId" clId="{C79A81D6-8D98-489F-8469-5F33974AA0EE}" dt="2020-12-08T07:06:20.806" v="1127" actId="20577"/>
          <ac:spMkLst>
            <pc:docMk/>
            <pc:sldMk cId="2952278595" sldId="334"/>
            <ac:spMk id="4" creationId="{2918002F-8C64-4968-9ECA-DC63D9D4E45B}"/>
          </ac:spMkLst>
        </pc:spChg>
        <pc:spChg chg="add del">
          <ac:chgData name="DU Angelo" userId="8b72b4b1065ef00f" providerId="LiveId" clId="{C79A81D6-8D98-489F-8469-5F33974AA0EE}" dt="2020-12-08T07:06:41.996" v="1129"/>
          <ac:spMkLst>
            <pc:docMk/>
            <pc:sldMk cId="2952278595" sldId="334"/>
            <ac:spMk id="5" creationId="{121F2455-DE5A-4A52-8792-AB95CB6196D4}"/>
          </ac:spMkLst>
        </pc:spChg>
        <pc:spChg chg="del">
          <ac:chgData name="DU Angelo" userId="8b72b4b1065ef00f" providerId="LiveId" clId="{C79A81D6-8D98-489F-8469-5F33974AA0EE}" dt="2020-12-08T00:45:24.391" v="931" actId="478"/>
          <ac:spMkLst>
            <pc:docMk/>
            <pc:sldMk cId="2952278595" sldId="334"/>
            <ac:spMk id="7" creationId="{7AF98305-5A12-4A6A-B5AD-F051DF15E8C7}"/>
          </ac:spMkLst>
        </pc:spChg>
        <pc:picChg chg="del">
          <ac:chgData name="DU Angelo" userId="8b72b4b1065ef00f" providerId="LiveId" clId="{C79A81D6-8D98-489F-8469-5F33974AA0EE}" dt="2020-12-08T00:45:21.017" v="930" actId="478"/>
          <ac:picMkLst>
            <pc:docMk/>
            <pc:sldMk cId="2952278595" sldId="334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3.318" v="471" actId="2696"/>
        <pc:sldMkLst>
          <pc:docMk/>
          <pc:sldMk cId="3717240597" sldId="334"/>
        </pc:sldMkLst>
      </pc:sldChg>
      <pc:sldChg chg="del">
        <pc:chgData name="DU Angelo" userId="8b72b4b1065ef00f" providerId="LiveId" clId="{C79A81D6-8D98-489F-8469-5F33974AA0EE}" dt="2020-12-08T00:05:03.860" v="473" actId="2696"/>
        <pc:sldMkLst>
          <pc:docMk/>
          <pc:sldMk cId="1857129977" sldId="335"/>
        </pc:sldMkLst>
      </pc:sldChg>
      <pc:sldChg chg="add">
        <pc:chgData name="DU Angelo" userId="8b72b4b1065ef00f" providerId="LiveId" clId="{C79A81D6-8D98-489F-8469-5F33974AA0EE}" dt="2020-12-08T07:06:44.469" v="1130"/>
        <pc:sldMkLst>
          <pc:docMk/>
          <pc:sldMk cId="3039047271" sldId="335"/>
        </pc:sldMkLst>
      </pc:sldChg>
      <pc:sldChg chg="del">
        <pc:chgData name="DU Angelo" userId="8b72b4b1065ef00f" providerId="LiveId" clId="{C79A81D6-8D98-489F-8469-5F33974AA0EE}" dt="2020-12-08T00:05:04.082" v="474" actId="2696"/>
        <pc:sldMkLst>
          <pc:docMk/>
          <pc:sldMk cId="551772909" sldId="336"/>
        </pc:sldMkLst>
      </pc:sldChg>
      <pc:sldChg chg="del">
        <pc:chgData name="DU Angelo" userId="8b72b4b1065ef00f" providerId="LiveId" clId="{C79A81D6-8D98-489F-8469-5F33974AA0EE}" dt="2020-12-08T00:05:04.286" v="475" actId="2696"/>
        <pc:sldMkLst>
          <pc:docMk/>
          <pc:sldMk cId="1010261566" sldId="338"/>
        </pc:sldMkLst>
      </pc:sldChg>
      <pc:sldChg chg="del">
        <pc:chgData name="DU Angelo" userId="8b72b4b1065ef00f" providerId="LiveId" clId="{C79A81D6-8D98-489F-8469-5F33974AA0EE}" dt="2020-12-08T00:05:04.661" v="476" actId="2696"/>
        <pc:sldMkLst>
          <pc:docMk/>
          <pc:sldMk cId="4183351747" sldId="339"/>
        </pc:sldMkLst>
      </pc:sldChg>
      <pc:sldChg chg="del">
        <pc:chgData name="DU Angelo" userId="8b72b4b1065ef00f" providerId="LiveId" clId="{C79A81D6-8D98-489F-8469-5F33974AA0EE}" dt="2020-12-08T00:05:05.166" v="477" actId="2696"/>
        <pc:sldMkLst>
          <pc:docMk/>
          <pc:sldMk cId="2572871774" sldId="340"/>
        </pc:sldMkLst>
      </pc:sldChg>
      <pc:sldChg chg="del">
        <pc:chgData name="DU Angelo" userId="8b72b4b1065ef00f" providerId="LiveId" clId="{C79A81D6-8D98-489F-8469-5F33974AA0EE}" dt="2020-12-08T00:05:05.822" v="478" actId="2696"/>
        <pc:sldMkLst>
          <pc:docMk/>
          <pc:sldMk cId="545568708" sldId="341"/>
        </pc:sldMkLst>
      </pc:sldChg>
      <pc:sldChg chg="del">
        <pc:chgData name="DU Angelo" userId="8b72b4b1065ef00f" providerId="LiveId" clId="{C79A81D6-8D98-489F-8469-5F33974AA0EE}" dt="2020-12-08T00:05:06.373" v="479" actId="2696"/>
        <pc:sldMkLst>
          <pc:docMk/>
          <pc:sldMk cId="3848997697" sldId="342"/>
        </pc:sldMkLst>
      </pc:sldChg>
      <pc:sldChg chg="del">
        <pc:chgData name="DU Angelo" userId="8b72b4b1065ef00f" providerId="LiveId" clId="{C79A81D6-8D98-489F-8469-5F33974AA0EE}" dt="2020-12-08T00:05:06.796" v="480" actId="2696"/>
        <pc:sldMkLst>
          <pc:docMk/>
          <pc:sldMk cId="11550158" sldId="343"/>
        </pc:sldMkLst>
      </pc:sldChg>
      <pc:sldChg chg="del">
        <pc:chgData name="DU Angelo" userId="8b72b4b1065ef00f" providerId="LiveId" clId="{C79A81D6-8D98-489F-8469-5F33974AA0EE}" dt="2020-12-08T00:05:07.160" v="488" actId="2696"/>
        <pc:sldMkLst>
          <pc:docMk/>
          <pc:sldMk cId="1035180332" sldId="344"/>
        </pc:sldMkLst>
      </pc:sldChg>
      <pc:sldChg chg="del">
        <pc:chgData name="DU Angelo" userId="8b72b4b1065ef00f" providerId="LiveId" clId="{C79A81D6-8D98-489F-8469-5F33974AA0EE}" dt="2020-12-08T00:05:07.207" v="489" actId="2696"/>
        <pc:sldMkLst>
          <pc:docMk/>
          <pc:sldMk cId="391359028" sldId="345"/>
        </pc:sldMkLst>
      </pc:sldChg>
      <pc:sldChg chg="del">
        <pc:chgData name="DU Angelo" userId="8b72b4b1065ef00f" providerId="LiveId" clId="{C79A81D6-8D98-489F-8469-5F33974AA0EE}" dt="2020-12-08T00:05:07.817" v="491" actId="2696"/>
        <pc:sldMkLst>
          <pc:docMk/>
          <pc:sldMk cId="460224336" sldId="346"/>
        </pc:sldMkLst>
      </pc:sldChg>
      <pc:sldChg chg="del">
        <pc:chgData name="DU Angelo" userId="8b72b4b1065ef00f" providerId="LiveId" clId="{C79A81D6-8D98-489F-8469-5F33974AA0EE}" dt="2020-12-08T00:05:08.195" v="493" actId="2696"/>
        <pc:sldMkLst>
          <pc:docMk/>
          <pc:sldMk cId="685234486" sldId="347"/>
        </pc:sldMkLst>
      </pc:sldChg>
      <pc:sldChg chg="del">
        <pc:chgData name="DU Angelo" userId="8b72b4b1065ef00f" providerId="LiveId" clId="{C79A81D6-8D98-489F-8469-5F33974AA0EE}" dt="2020-12-08T00:05:08.490" v="494" actId="2696"/>
        <pc:sldMkLst>
          <pc:docMk/>
          <pc:sldMk cId="1488901790" sldId="348"/>
        </pc:sldMkLst>
      </pc:sldChg>
      <pc:sldChg chg="del">
        <pc:chgData name="DU Angelo" userId="8b72b4b1065ef00f" providerId="LiveId" clId="{C79A81D6-8D98-489F-8469-5F33974AA0EE}" dt="2020-12-08T00:05:08.743" v="495" actId="2696"/>
        <pc:sldMkLst>
          <pc:docMk/>
          <pc:sldMk cId="813258900" sldId="349"/>
        </pc:sldMkLst>
      </pc:sldChg>
      <pc:sldChg chg="del">
        <pc:chgData name="DU Angelo" userId="8b72b4b1065ef00f" providerId="LiveId" clId="{C79A81D6-8D98-489F-8469-5F33974AA0EE}" dt="2020-12-08T00:05:08.775" v="496" actId="2696"/>
        <pc:sldMkLst>
          <pc:docMk/>
          <pc:sldMk cId="3556481026" sldId="350"/>
        </pc:sldMkLst>
      </pc:sldChg>
      <pc:sldChg chg="del">
        <pc:chgData name="DU Angelo" userId="8b72b4b1065ef00f" providerId="LiveId" clId="{C79A81D6-8D98-489F-8469-5F33974AA0EE}" dt="2020-12-08T00:05:08.869" v="497" actId="2696"/>
        <pc:sldMkLst>
          <pc:docMk/>
          <pc:sldMk cId="3377600676" sldId="351"/>
        </pc:sldMkLst>
      </pc:sldChg>
      <pc:sldChg chg="del">
        <pc:chgData name="DU Angelo" userId="8b72b4b1065ef00f" providerId="LiveId" clId="{C79A81D6-8D98-489F-8469-5F33974AA0EE}" dt="2020-12-08T00:05:09.104" v="498" actId="2696"/>
        <pc:sldMkLst>
          <pc:docMk/>
          <pc:sldMk cId="1057147937" sldId="352"/>
        </pc:sldMkLst>
      </pc:sldChg>
      <pc:sldChg chg="del">
        <pc:chgData name="DU Angelo" userId="8b72b4b1065ef00f" providerId="LiveId" clId="{C79A81D6-8D98-489F-8469-5F33974AA0EE}" dt="2020-12-08T00:05:09.151" v="499" actId="2696"/>
        <pc:sldMkLst>
          <pc:docMk/>
          <pc:sldMk cId="3869176609" sldId="353"/>
        </pc:sldMkLst>
      </pc:sldChg>
      <pc:sldChg chg="del">
        <pc:chgData name="DU Angelo" userId="8b72b4b1065ef00f" providerId="LiveId" clId="{C79A81D6-8D98-489F-8469-5F33974AA0EE}" dt="2020-12-08T00:05:06.905" v="482" actId="2696"/>
        <pc:sldMkLst>
          <pc:docMk/>
          <pc:sldMk cId="1462517007" sldId="354"/>
        </pc:sldMkLst>
      </pc:sldChg>
      <pc:sldChg chg="del">
        <pc:chgData name="DU Angelo" userId="8b72b4b1065ef00f" providerId="LiveId" clId="{C79A81D6-8D98-489F-8469-5F33974AA0EE}" dt="2020-12-08T00:05:06.984" v="484" actId="2696"/>
        <pc:sldMkLst>
          <pc:docMk/>
          <pc:sldMk cId="2376297448" sldId="355"/>
        </pc:sldMkLst>
      </pc:sldChg>
      <pc:sldChg chg="del">
        <pc:chgData name="DU Angelo" userId="8b72b4b1065ef00f" providerId="LiveId" clId="{C79A81D6-8D98-489F-8469-5F33974AA0EE}" dt="2020-12-08T00:05:07.097" v="486" actId="2696"/>
        <pc:sldMkLst>
          <pc:docMk/>
          <pc:sldMk cId="2889475501" sldId="356"/>
        </pc:sldMkLst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DU Angelo" userId="8b72b4b1065ef00f" providerId="LiveId" clId="{FD06E59F-1BFC-490F-B7B7-34AD9E1FE619}"/>
    <pc:docChg chg="undo custSel modSld">
      <pc:chgData name="DU Angelo" userId="8b72b4b1065ef00f" providerId="LiveId" clId="{FD06E59F-1BFC-490F-B7B7-34AD9E1FE619}" dt="2020-12-15T14:56:46.388" v="1324" actId="1076"/>
      <pc:docMkLst>
        <pc:docMk/>
      </pc:docMkLst>
      <pc:sldChg chg="modSp">
        <pc:chgData name="DU Angelo" userId="8b72b4b1065ef00f" providerId="LiveId" clId="{FD06E59F-1BFC-490F-B7B7-34AD9E1FE619}" dt="2020-12-15T14:28:12.893" v="1243" actId="1076"/>
        <pc:sldMkLst>
          <pc:docMk/>
          <pc:sldMk cId="3335841084" sldId="326"/>
        </pc:sldMkLst>
        <pc:spChg chg="mod">
          <ac:chgData name="DU Angelo" userId="8b72b4b1065ef00f" providerId="LiveId" clId="{FD06E59F-1BFC-490F-B7B7-34AD9E1FE619}" dt="2020-12-15T14:28:05.366" v="1241" actId="255"/>
          <ac:spMkLst>
            <pc:docMk/>
            <pc:sldMk cId="3335841084" sldId="326"/>
            <ac:spMk id="4" creationId="{2918002F-8C64-4968-9ECA-DC63D9D4E45B}"/>
          </ac:spMkLst>
        </pc:spChg>
        <pc:picChg chg="mod">
          <ac:chgData name="DU Angelo" userId="8b72b4b1065ef00f" providerId="LiveId" clId="{FD06E59F-1BFC-490F-B7B7-34AD9E1FE619}" dt="2020-12-15T14:28:12.893" v="1243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modSp">
        <pc:chgData name="DU Angelo" userId="8b72b4b1065ef00f" providerId="LiveId" clId="{FD06E59F-1BFC-490F-B7B7-34AD9E1FE619}" dt="2020-12-15T09:38:54.463" v="218" actId="6549"/>
        <pc:sldMkLst>
          <pc:docMk/>
          <pc:sldMk cId="1173726442" sldId="340"/>
        </pc:sldMkLst>
        <pc:spChg chg="mod">
          <ac:chgData name="DU Angelo" userId="8b72b4b1065ef00f" providerId="LiveId" clId="{FD06E59F-1BFC-490F-B7B7-34AD9E1FE619}" dt="2020-12-15T09:38:54.463" v="218" actId="6549"/>
          <ac:spMkLst>
            <pc:docMk/>
            <pc:sldMk cId="1173726442" sldId="34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43:40.548" v="235" actId="1076"/>
        <pc:sldMkLst>
          <pc:docMk/>
          <pc:sldMk cId="2028051808" sldId="341"/>
        </pc:sldMkLst>
        <pc:spChg chg="mod">
          <ac:chgData name="DU Angelo" userId="8b72b4b1065ef00f" providerId="LiveId" clId="{FD06E59F-1BFC-490F-B7B7-34AD9E1FE619}" dt="2020-12-15T09:43:40.548" v="23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17:14.756" v="17" actId="1076"/>
        <pc:sldMkLst>
          <pc:docMk/>
          <pc:sldMk cId="2454259939" sldId="343"/>
        </pc:sldMkLst>
        <pc:spChg chg="mod">
          <ac:chgData name="DU Angelo" userId="8b72b4b1065ef00f" providerId="LiveId" clId="{FD06E59F-1BFC-490F-B7B7-34AD9E1FE619}" dt="2020-12-15T09:17:14.756" v="17" actId="1076"/>
          <ac:spMkLst>
            <pc:docMk/>
            <pc:sldMk cId="2454259939" sldId="343"/>
            <ac:spMk id="5" creationId="{63F2EE83-9571-4E72-9AA3-2E5B4BDA9955}"/>
          </ac:spMkLst>
        </pc:spChg>
        <pc:graphicFrameChg chg="mod">
          <ac:chgData name="DU Angelo" userId="8b72b4b1065ef00f" providerId="LiveId" clId="{FD06E59F-1BFC-490F-B7B7-34AD9E1FE619}" dt="2020-12-15T09:17:11.142" v="16" actId="1076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modSp">
        <pc:chgData name="DU Angelo" userId="8b72b4b1065ef00f" providerId="LiveId" clId="{FD06E59F-1BFC-490F-B7B7-34AD9E1FE619}" dt="2020-12-15T09:22:50.576" v="101" actId="1076"/>
        <pc:sldMkLst>
          <pc:docMk/>
          <pc:sldMk cId="1479717305" sldId="344"/>
        </pc:sldMkLst>
        <pc:spChg chg="mod">
          <ac:chgData name="DU Angelo" userId="8b72b4b1065ef00f" providerId="LiveId" clId="{FD06E59F-1BFC-490F-B7B7-34AD9E1FE619}" dt="2020-12-15T09:22:50.576" v="101" actId="1076"/>
          <ac:spMkLst>
            <pc:docMk/>
            <pc:sldMk cId="1479717305" sldId="344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32:37.825" v="197" actId="1076"/>
        <pc:sldMkLst>
          <pc:docMk/>
          <pc:sldMk cId="1591169618" sldId="345"/>
        </pc:sldMkLst>
        <pc:spChg chg="mod">
          <ac:chgData name="DU Angelo" userId="8b72b4b1065ef00f" providerId="LiveId" clId="{FD06E59F-1BFC-490F-B7B7-34AD9E1FE619}" dt="2020-12-15T09:32:37.825" v="197" actId="1076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09:32:19.211" v="192" actId="1076"/>
          <ac:spMkLst>
            <pc:docMk/>
            <pc:sldMk cId="1591169618" sldId="34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0:10:43.882" v="324" actId="1076"/>
        <pc:sldMkLst>
          <pc:docMk/>
          <pc:sldMk cId="3064232652" sldId="346"/>
        </pc:sldMkLst>
        <pc:spChg chg="mod">
          <ac:chgData name="DU Angelo" userId="8b72b4b1065ef00f" providerId="LiveId" clId="{FD06E59F-1BFC-490F-B7B7-34AD9E1FE619}" dt="2020-12-15T10:10:43.882" v="324" actId="1076"/>
          <ac:spMkLst>
            <pc:docMk/>
            <pc:sldMk cId="3064232652" sldId="346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1:38.015" v="1257" actId="1076"/>
        <pc:sldMkLst>
          <pc:docMk/>
          <pc:sldMk cId="2629695663" sldId="347"/>
        </pc:sldMkLst>
        <pc:spChg chg="mod">
          <ac:chgData name="DU Angelo" userId="8b72b4b1065ef00f" providerId="LiveId" clId="{FD06E59F-1BFC-490F-B7B7-34AD9E1FE619}" dt="2020-12-15T14:41:38.015" v="1257" actId="1076"/>
          <ac:spMkLst>
            <pc:docMk/>
            <pc:sldMk cId="2629695663" sldId="34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41:10.971" v="1253" actId="1076"/>
          <ac:spMkLst>
            <pc:docMk/>
            <pc:sldMk cId="2629695663" sldId="347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0:59.375" v="1252" actId="1076"/>
          <ac:picMkLst>
            <pc:docMk/>
            <pc:sldMk cId="2629695663" sldId="347"/>
            <ac:picMk id="6" creationId="{936A2B8C-5D1F-46DE-A125-735FFE4BDF31}"/>
          </ac:picMkLst>
        </pc:picChg>
      </pc:sldChg>
      <pc:sldChg chg="modSp">
        <pc:chgData name="DU Angelo" userId="8b72b4b1065ef00f" providerId="LiveId" clId="{FD06E59F-1BFC-490F-B7B7-34AD9E1FE619}" dt="2020-12-15T10:23:39.700" v="363" actId="14100"/>
        <pc:sldMkLst>
          <pc:docMk/>
          <pc:sldMk cId="3374474511" sldId="348"/>
        </pc:sldMkLst>
        <pc:spChg chg="mod">
          <ac:chgData name="DU Angelo" userId="8b72b4b1065ef00f" providerId="LiveId" clId="{FD06E59F-1BFC-490F-B7B7-34AD9E1FE619}" dt="2020-12-15T10:23:39.700" v="363" actId="14100"/>
          <ac:spMkLst>
            <pc:docMk/>
            <pc:sldMk cId="3374474511" sldId="34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1:57:40.266" v="407" actId="1076"/>
        <pc:sldMkLst>
          <pc:docMk/>
          <pc:sldMk cId="104447281" sldId="349"/>
        </pc:sldMkLst>
        <pc:spChg chg="mod">
          <ac:chgData name="DU Angelo" userId="8b72b4b1065ef00f" providerId="LiveId" clId="{FD06E59F-1BFC-490F-B7B7-34AD9E1FE619}" dt="2020-12-15T11:57:40.266" v="407" actId="1076"/>
          <ac:spMkLst>
            <pc:docMk/>
            <pc:sldMk cId="104447281" sldId="34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0:19.787" v="424" actId="403"/>
        <pc:sldMkLst>
          <pc:docMk/>
          <pc:sldMk cId="2394498902" sldId="350"/>
        </pc:sldMkLst>
        <pc:spChg chg="mod">
          <ac:chgData name="DU Angelo" userId="8b72b4b1065ef00f" providerId="LiveId" clId="{FD06E59F-1BFC-490F-B7B7-34AD9E1FE619}" dt="2020-12-15T12:00:19.787" v="424" actId="403"/>
          <ac:spMkLst>
            <pc:docMk/>
            <pc:sldMk cId="2394498902" sldId="35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5:29.809" v="456" actId="6549"/>
        <pc:sldMkLst>
          <pc:docMk/>
          <pc:sldMk cId="1372444461" sldId="351"/>
        </pc:sldMkLst>
        <pc:spChg chg="mod">
          <ac:chgData name="DU Angelo" userId="8b72b4b1065ef00f" providerId="LiveId" clId="{FD06E59F-1BFC-490F-B7B7-34AD9E1FE619}" dt="2020-12-15T12:05:29.809" v="456" actId="6549"/>
          <ac:spMkLst>
            <pc:docMk/>
            <pc:sldMk cId="1372444461" sldId="351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2:12:28.406" v="503" actId="1076"/>
        <pc:sldMkLst>
          <pc:docMk/>
          <pc:sldMk cId="3918135837" sldId="352"/>
        </pc:sldMkLst>
        <pc:spChg chg="mod">
          <ac:chgData name="DU Angelo" userId="8b72b4b1065ef00f" providerId="LiveId" clId="{FD06E59F-1BFC-490F-B7B7-34AD9E1FE619}" dt="2020-12-15T12:11:45.206" v="498" actId="1076"/>
          <ac:spMkLst>
            <pc:docMk/>
            <pc:sldMk cId="3918135837" sldId="35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2:12:08.906" v="500" actId="1076"/>
          <ac:spMkLst>
            <pc:docMk/>
            <pc:sldMk cId="3918135837" sldId="352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2:12:28.406" v="503" actId="1076"/>
          <ac:picMkLst>
            <pc:docMk/>
            <pc:sldMk cId="3918135837" sldId="352"/>
            <ac:picMk id="6" creationId="{D9C1F0EE-81ED-484F-BDC2-138B42156E73}"/>
          </ac:picMkLst>
        </pc:picChg>
      </pc:sldChg>
      <pc:sldChg chg="modSp">
        <pc:chgData name="DU Angelo" userId="8b72b4b1065ef00f" providerId="LiveId" clId="{FD06E59F-1BFC-490F-B7B7-34AD9E1FE619}" dt="2020-12-15T12:36:33.311" v="629" actId="20577"/>
        <pc:sldMkLst>
          <pc:docMk/>
          <pc:sldMk cId="1927755409" sldId="353"/>
        </pc:sldMkLst>
        <pc:spChg chg="mod">
          <ac:chgData name="DU Angelo" userId="8b72b4b1065ef00f" providerId="LiveId" clId="{FD06E59F-1BFC-490F-B7B7-34AD9E1FE619}" dt="2020-12-15T12:36:33.311" v="629" actId="20577"/>
          <ac:spMkLst>
            <pc:docMk/>
            <pc:sldMk cId="1927755409" sldId="35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4:04.741" v="1263" actId="1076"/>
        <pc:sldMkLst>
          <pc:docMk/>
          <pc:sldMk cId="3450231753" sldId="354"/>
        </pc:sldMkLst>
        <pc:spChg chg="mod">
          <ac:chgData name="DU Angelo" userId="8b72b4b1065ef00f" providerId="LiveId" clId="{FD06E59F-1BFC-490F-B7B7-34AD9E1FE619}" dt="2020-12-15T14:44:04.741" v="1263" actId="1076"/>
          <ac:spMkLst>
            <pc:docMk/>
            <pc:sldMk cId="3450231753" sldId="354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4:02.035" v="1261" actId="27614"/>
          <ac:picMkLst>
            <pc:docMk/>
            <pc:sldMk cId="3450231753" sldId="354"/>
            <ac:picMk id="6" creationId="{C3E89A3F-5335-4C82-8E71-A30AFDBF7581}"/>
          </ac:picMkLst>
        </pc:picChg>
      </pc:sldChg>
      <pc:sldChg chg="modSp">
        <pc:chgData name="DU Angelo" userId="8b72b4b1065ef00f" providerId="LiveId" clId="{FD06E59F-1BFC-490F-B7B7-34AD9E1FE619}" dt="2020-12-15T12:36:47.719" v="631" actId="5793"/>
        <pc:sldMkLst>
          <pc:docMk/>
          <pc:sldMk cId="3498315109" sldId="355"/>
        </pc:sldMkLst>
        <pc:spChg chg="mod">
          <ac:chgData name="DU Angelo" userId="8b72b4b1065ef00f" providerId="LiveId" clId="{FD06E59F-1BFC-490F-B7B7-34AD9E1FE619}" dt="2020-12-15T12:36:47.719" v="631" actId="5793"/>
          <ac:spMkLst>
            <pc:docMk/>
            <pc:sldMk cId="3498315109" sldId="355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5:06.528" v="1268" actId="1076"/>
        <pc:sldMkLst>
          <pc:docMk/>
          <pc:sldMk cId="269144620" sldId="356"/>
        </pc:sldMkLst>
        <pc:spChg chg="mod">
          <ac:chgData name="DU Angelo" userId="8b72b4b1065ef00f" providerId="LiveId" clId="{FD06E59F-1BFC-490F-B7B7-34AD9E1FE619}" dt="2020-12-15T12:38:01.699" v="639" actId="1076"/>
          <ac:spMkLst>
            <pc:docMk/>
            <pc:sldMk cId="269144620" sldId="356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5:06.528" v="1268" actId="1076"/>
          <ac:picMkLst>
            <pc:docMk/>
            <pc:sldMk cId="269144620" sldId="356"/>
            <ac:picMk id="6" creationId="{2D90DF9B-3451-4372-B13B-28F91DAB74B5}"/>
          </ac:picMkLst>
        </pc:picChg>
      </pc:sldChg>
      <pc:sldChg chg="modSp">
        <pc:chgData name="DU Angelo" userId="8b72b4b1065ef00f" providerId="LiveId" clId="{FD06E59F-1BFC-490F-B7B7-34AD9E1FE619}" dt="2020-12-15T13:26:23.898" v="668" actId="1076"/>
        <pc:sldMkLst>
          <pc:docMk/>
          <pc:sldMk cId="449844557" sldId="357"/>
        </pc:sldMkLst>
        <pc:spChg chg="mod">
          <ac:chgData name="DU Angelo" userId="8b72b4b1065ef00f" providerId="LiveId" clId="{FD06E59F-1BFC-490F-B7B7-34AD9E1FE619}" dt="2020-12-15T13:26:23.898" v="668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6:00.251" v="1275" actId="1076"/>
        <pc:sldMkLst>
          <pc:docMk/>
          <pc:sldMk cId="3831709510" sldId="358"/>
        </pc:sldMkLst>
        <pc:spChg chg="mod">
          <ac:chgData name="DU Angelo" userId="8b72b4b1065ef00f" providerId="LiveId" clId="{FD06E59F-1BFC-490F-B7B7-34AD9E1FE619}" dt="2020-12-15T13:26:42.436" v="671" actId="404"/>
          <ac:spMkLst>
            <pc:docMk/>
            <pc:sldMk cId="3831709510" sldId="358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6:00.251" v="1275" actId="1076"/>
          <ac:picMkLst>
            <pc:docMk/>
            <pc:sldMk cId="3831709510" sldId="358"/>
            <ac:picMk id="6" creationId="{72F39E2E-7DB6-460F-92FE-8D7F3B43D790}"/>
          </ac:picMkLst>
        </pc:picChg>
      </pc:sldChg>
      <pc:sldChg chg="modSp">
        <pc:chgData name="DU Angelo" userId="8b72b4b1065ef00f" providerId="LiveId" clId="{FD06E59F-1BFC-490F-B7B7-34AD9E1FE619}" dt="2020-12-15T13:32:40.052" v="732" actId="1076"/>
        <pc:sldMkLst>
          <pc:docMk/>
          <pc:sldMk cId="1734098841" sldId="359"/>
        </pc:sldMkLst>
        <pc:spChg chg="mod">
          <ac:chgData name="DU Angelo" userId="8b72b4b1065ef00f" providerId="LiveId" clId="{FD06E59F-1BFC-490F-B7B7-34AD9E1FE619}" dt="2020-12-15T13:32:40.052" v="732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39:05.672" v="778" actId="404"/>
        <pc:sldMkLst>
          <pc:docMk/>
          <pc:sldMk cId="3446694472" sldId="360"/>
        </pc:sldMkLst>
        <pc:spChg chg="mod">
          <ac:chgData name="DU Angelo" userId="8b72b4b1065ef00f" providerId="LiveId" clId="{FD06E59F-1BFC-490F-B7B7-34AD9E1FE619}" dt="2020-12-15T13:39:05.672" v="778" actId="404"/>
          <ac:spMkLst>
            <pc:docMk/>
            <pc:sldMk cId="3446694472" sldId="36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49:26.319" v="814" actId="1076"/>
        <pc:sldMkLst>
          <pc:docMk/>
          <pc:sldMk cId="439195668" sldId="361"/>
        </pc:sldMkLst>
        <pc:spChg chg="mod">
          <ac:chgData name="DU Angelo" userId="8b72b4b1065ef00f" providerId="LiveId" clId="{FD06E59F-1BFC-490F-B7B7-34AD9E1FE619}" dt="2020-12-15T13:49:26.319" v="814" actId="1076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3:49:23.769" v="813" actId="1076"/>
          <ac:spMkLst>
            <pc:docMk/>
            <pc:sldMk cId="439195668" sldId="36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7:21.459" v="884" actId="1076"/>
        <pc:sldMkLst>
          <pc:docMk/>
          <pc:sldMk cId="2318064618" sldId="362"/>
        </pc:sldMkLst>
        <pc:spChg chg="mod">
          <ac:chgData name="DU Angelo" userId="8b72b4b1065ef00f" providerId="LiveId" clId="{FD06E59F-1BFC-490F-B7B7-34AD9E1FE619}" dt="2020-12-15T13:57:21.459" v="884" actId="1076"/>
          <ac:spMkLst>
            <pc:docMk/>
            <pc:sldMk cId="2318064618" sldId="36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9:38.783" v="906" actId="1076"/>
        <pc:sldMkLst>
          <pc:docMk/>
          <pc:sldMk cId="2656127264" sldId="363"/>
        </pc:sldMkLst>
        <pc:spChg chg="mod">
          <ac:chgData name="DU Angelo" userId="8b72b4b1065ef00f" providerId="LiveId" clId="{FD06E59F-1BFC-490F-B7B7-34AD9E1FE619}" dt="2020-12-15T13:59:38.783" v="90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8:34.449" v="1298" actId="1076"/>
        <pc:sldMkLst>
          <pc:docMk/>
          <pc:sldMk cId="2133201790" sldId="364"/>
        </pc:sldMkLst>
        <pc:picChg chg="add mod modCrop">
          <ac:chgData name="DU Angelo" userId="8b72b4b1065ef00f" providerId="LiveId" clId="{FD06E59F-1BFC-490F-B7B7-34AD9E1FE619}" dt="2020-12-15T14:47:28.406" v="1282" actId="14100"/>
          <ac:picMkLst>
            <pc:docMk/>
            <pc:sldMk cId="2133201790" sldId="364"/>
            <ac:picMk id="5" creationId="{97E7FC71-1DB9-4907-A3C9-0265F088623C}"/>
          </ac:picMkLst>
        </pc:picChg>
        <pc:picChg chg="add mod modCrop">
          <ac:chgData name="DU Angelo" userId="8b72b4b1065ef00f" providerId="LiveId" clId="{FD06E59F-1BFC-490F-B7B7-34AD9E1FE619}" dt="2020-12-15T14:48:20.835" v="1292" actId="1076"/>
          <ac:picMkLst>
            <pc:docMk/>
            <pc:sldMk cId="2133201790" sldId="364"/>
            <ac:picMk id="6" creationId="{98BA678E-F7D8-400E-A0CE-AC5E90C0B900}"/>
          </ac:picMkLst>
        </pc:picChg>
        <pc:picChg chg="add mod">
          <ac:chgData name="DU Angelo" userId="8b72b4b1065ef00f" providerId="LiveId" clId="{FD06E59F-1BFC-490F-B7B7-34AD9E1FE619}" dt="2020-12-15T14:48:34.449" v="1298" actId="1076"/>
          <ac:picMkLst>
            <pc:docMk/>
            <pc:sldMk cId="2133201790" sldId="364"/>
            <ac:picMk id="7" creationId="{ADBD6D48-2FB1-46C1-B054-B2A5FA465F69}"/>
          </ac:picMkLst>
        </pc:picChg>
      </pc:sldChg>
      <pc:sldChg chg="modSp">
        <pc:chgData name="DU Angelo" userId="8b72b4b1065ef00f" providerId="LiveId" clId="{FD06E59F-1BFC-490F-B7B7-34AD9E1FE619}" dt="2020-12-15T14:09:18.580" v="1023" actId="1076"/>
        <pc:sldMkLst>
          <pc:docMk/>
          <pc:sldMk cId="2001686857" sldId="365"/>
        </pc:sldMkLst>
        <pc:spChg chg="mod">
          <ac:chgData name="DU Angelo" userId="8b72b4b1065ef00f" providerId="LiveId" clId="{FD06E59F-1BFC-490F-B7B7-34AD9E1FE619}" dt="2020-12-15T14:09:18.580" v="1023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1:21.686" v="1069" actId="1076"/>
        <pc:sldMkLst>
          <pc:docMk/>
          <pc:sldMk cId="2870855227" sldId="366"/>
        </pc:sldMkLst>
        <pc:spChg chg="mod">
          <ac:chgData name="DU Angelo" userId="8b72b4b1065ef00f" providerId="LiveId" clId="{FD06E59F-1BFC-490F-B7B7-34AD9E1FE619}" dt="2020-12-15T14:11:21.686" v="1069" actId="1076"/>
          <ac:spMkLst>
            <pc:docMk/>
            <pc:sldMk cId="2870855227" sldId="366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2:01.091" v="1077" actId="1076"/>
        <pc:sldMkLst>
          <pc:docMk/>
          <pc:sldMk cId="3772479529" sldId="367"/>
        </pc:sldMkLst>
        <pc:spChg chg="mod">
          <ac:chgData name="DU Angelo" userId="8b72b4b1065ef00f" providerId="LiveId" clId="{FD06E59F-1BFC-490F-B7B7-34AD9E1FE619}" dt="2020-12-15T14:12:01.091" v="1077" actId="1076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11:50.372" v="1073" actId="1076"/>
          <ac:spMkLst>
            <pc:docMk/>
            <pc:sldMk cId="3772479529" sldId="367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8:46.412" v="1118" actId="1076"/>
        <pc:sldMkLst>
          <pc:docMk/>
          <pc:sldMk cId="1520921493" sldId="368"/>
        </pc:sldMkLst>
        <pc:spChg chg="mod">
          <ac:chgData name="DU Angelo" userId="8b72b4b1065ef00f" providerId="LiveId" clId="{FD06E59F-1BFC-490F-B7B7-34AD9E1FE619}" dt="2020-12-15T14:18:46.412" v="1118" actId="1076"/>
          <ac:spMkLst>
            <pc:docMk/>
            <pc:sldMk cId="1520921493" sldId="36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0:42.067" v="1150" actId="1076"/>
        <pc:sldMkLst>
          <pc:docMk/>
          <pc:sldMk cId="2041610761" sldId="369"/>
        </pc:sldMkLst>
        <pc:spChg chg="mod">
          <ac:chgData name="DU Angelo" userId="8b72b4b1065ef00f" providerId="LiveId" clId="{FD06E59F-1BFC-490F-B7B7-34AD9E1FE619}" dt="2020-12-15T14:20:42.067" v="1150" actId="1076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0:36.182" v="1147" actId="1076"/>
          <ac:spMkLst>
            <pc:docMk/>
            <pc:sldMk cId="2041610761" sldId="369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3:19.412" v="1310" actId="1076"/>
        <pc:sldMkLst>
          <pc:docMk/>
          <pc:sldMk cId="2467984237" sldId="370"/>
        </pc:sldMkLst>
        <pc:picChg chg="add mod modCrop">
          <ac:chgData name="DU Angelo" userId="8b72b4b1065ef00f" providerId="LiveId" clId="{FD06E59F-1BFC-490F-B7B7-34AD9E1FE619}" dt="2020-12-15T14:53:19.412" v="1310" actId="1076"/>
          <ac:picMkLst>
            <pc:docMk/>
            <pc:sldMk cId="2467984237" sldId="370"/>
            <ac:picMk id="5" creationId="{222E6B03-F85F-4714-89A5-44A40FF79207}"/>
          </ac:picMkLst>
        </pc:picChg>
      </pc:sldChg>
      <pc:sldChg chg="addSp delSp modSp">
        <pc:chgData name="DU Angelo" userId="8b72b4b1065ef00f" providerId="LiveId" clId="{FD06E59F-1BFC-490F-B7B7-34AD9E1FE619}" dt="2020-12-15T14:56:46.388" v="1324" actId="1076"/>
        <pc:sldMkLst>
          <pc:docMk/>
          <pc:sldMk cId="3845324307" sldId="371"/>
        </pc:sldMkLst>
        <pc:spChg chg="mod">
          <ac:chgData name="DU Angelo" userId="8b72b4b1065ef00f" providerId="LiveId" clId="{FD06E59F-1BFC-490F-B7B7-34AD9E1FE619}" dt="2020-12-15T14:56:46.388" v="1324" actId="1076"/>
          <ac:spMkLst>
            <pc:docMk/>
            <pc:sldMk cId="3845324307" sldId="371"/>
            <ac:spMk id="3" creationId="{E1BF4C49-D9BF-42F3-B713-48595D54AED3}"/>
          </ac:spMkLst>
        </pc:spChg>
        <pc:picChg chg="add del mod">
          <ac:chgData name="DU Angelo" userId="8b72b4b1065ef00f" providerId="LiveId" clId="{FD06E59F-1BFC-490F-B7B7-34AD9E1FE619}" dt="2020-12-15T14:56:00.012" v="1316"/>
          <ac:picMkLst>
            <pc:docMk/>
            <pc:sldMk cId="3845324307" sldId="371"/>
            <ac:picMk id="5" creationId="{9AB8D02F-6A80-4B3C-BFC5-92C7B383168B}"/>
          </ac:picMkLst>
        </pc:picChg>
        <pc:picChg chg="add mod">
          <ac:chgData name="DU Angelo" userId="8b72b4b1065ef00f" providerId="LiveId" clId="{FD06E59F-1BFC-490F-B7B7-34AD9E1FE619}" dt="2020-12-15T14:56:44.632" v="1323" actId="1076"/>
          <ac:picMkLst>
            <pc:docMk/>
            <pc:sldMk cId="3845324307" sldId="371"/>
            <ac:picMk id="7" creationId="{A3CE6316-7C4E-4FDA-80E6-DFF3841AB121}"/>
          </ac:picMkLst>
        </pc:picChg>
      </pc:sldChg>
      <pc:sldChg chg="modSp">
        <pc:chgData name="DU Angelo" userId="8b72b4b1065ef00f" providerId="LiveId" clId="{FD06E59F-1BFC-490F-B7B7-34AD9E1FE619}" dt="2020-12-15T14:21:41.723" v="1162" actId="1076"/>
        <pc:sldMkLst>
          <pc:docMk/>
          <pc:sldMk cId="2339322228" sldId="372"/>
        </pc:sldMkLst>
        <pc:spChg chg="mod">
          <ac:chgData name="DU Angelo" userId="8b72b4b1065ef00f" providerId="LiveId" clId="{FD06E59F-1BFC-490F-B7B7-34AD9E1FE619}" dt="2020-12-15T14:21:41.723" v="1162" actId="1076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1:36.406" v="1160" actId="1076"/>
          <ac:spMkLst>
            <pc:docMk/>
            <pc:sldMk cId="2339322228" sldId="37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6:35.221" v="1232" actId="1076"/>
        <pc:sldMkLst>
          <pc:docMk/>
          <pc:sldMk cId="2680790609" sldId="373"/>
        </pc:sldMkLst>
        <pc:spChg chg="mod">
          <ac:chgData name="DU Angelo" userId="8b72b4b1065ef00f" providerId="LiveId" clId="{FD06E59F-1BFC-490F-B7B7-34AD9E1FE619}" dt="2020-12-15T14:26:35.221" v="1232" actId="1076"/>
          <ac:spMkLst>
            <pc:docMk/>
            <pc:sldMk cId="2680790609" sldId="37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0:28.651" v="1303" actId="1076"/>
        <pc:sldMkLst>
          <pc:docMk/>
          <pc:sldMk cId="4028957100" sldId="374"/>
        </pc:sldMkLst>
        <pc:picChg chg="add mod">
          <ac:chgData name="DU Angelo" userId="8b72b4b1065ef00f" providerId="LiveId" clId="{FD06E59F-1BFC-490F-B7B7-34AD9E1FE619}" dt="2020-12-15T14:50:28.651" v="1303" actId="1076"/>
          <ac:picMkLst>
            <pc:docMk/>
            <pc:sldMk cId="4028957100" sldId="374"/>
            <ac:picMk id="5" creationId="{0558D80E-9A3D-4836-B384-BA90E81D20FF}"/>
          </ac:picMkLst>
        </pc:picChg>
      </pc:sldChg>
      <pc:sldChg chg="addSp modSp">
        <pc:chgData name="DU Angelo" userId="8b72b4b1065ef00f" providerId="LiveId" clId="{FD06E59F-1BFC-490F-B7B7-34AD9E1FE619}" dt="2020-12-15T14:56:10.187" v="1319" actId="1076"/>
        <pc:sldMkLst>
          <pc:docMk/>
          <pc:sldMk cId="1557041296" sldId="375"/>
        </pc:sldMkLst>
        <pc:picChg chg="add mod">
          <ac:chgData name="DU Angelo" userId="8b72b4b1065ef00f" providerId="LiveId" clId="{FD06E59F-1BFC-490F-B7B7-34AD9E1FE619}" dt="2020-12-15T14:56:10.187" v="1319" actId="1076"/>
          <ac:picMkLst>
            <pc:docMk/>
            <pc:sldMk cId="1557041296" sldId="375"/>
            <ac:picMk id="4" creationId="{67CC8855-734F-459F-9D34-3749753E7352}"/>
          </ac:picMkLst>
        </pc:pic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DU Angelo" userId="8b72b4b1065ef00f" providerId="LiveId" clId="{DDEC8B35-2E11-45A7-B494-CD093681BB5E}"/>
    <pc:docChg chg="undo redo custSel delSld modSld sldOrd modSection">
      <pc:chgData name="DU Angelo" userId="8b72b4b1065ef00f" providerId="LiveId" clId="{DDEC8B35-2E11-45A7-B494-CD093681BB5E}" dt="2020-12-13T17:42:10.904" v="1682" actId="1076"/>
      <pc:docMkLst>
        <pc:docMk/>
      </pc:docMkLst>
      <pc:sldChg chg="ord">
        <pc:chgData name="DU Angelo" userId="8b72b4b1065ef00f" providerId="LiveId" clId="{DDEC8B35-2E11-45A7-B494-CD093681BB5E}" dt="2020-12-13T17:31:05.334" v="1679"/>
        <pc:sldMkLst>
          <pc:docMk/>
          <pc:sldMk cId="2066230397" sldId="318"/>
        </pc:sldMkLst>
      </pc:sldChg>
      <pc:sldChg chg="del ord">
        <pc:chgData name="DU Angelo" userId="8b72b4b1065ef00f" providerId="LiveId" clId="{DDEC8B35-2E11-45A7-B494-CD093681BB5E}" dt="2020-12-13T17:30:54.006" v="1677" actId="2696"/>
        <pc:sldMkLst>
          <pc:docMk/>
          <pc:sldMk cId="3629575903" sldId="319"/>
        </pc:sldMkLst>
      </pc:sldChg>
      <pc:sldChg chg="addSp modSp">
        <pc:chgData name="DU Angelo" userId="8b72b4b1065ef00f" providerId="LiveId" clId="{DDEC8B35-2E11-45A7-B494-CD093681BB5E}" dt="2020-12-12T10:50:40.719" v="56" actId="1076"/>
        <pc:sldMkLst>
          <pc:docMk/>
          <pc:sldMk cId="2947030013" sldId="330"/>
        </pc:sldMkLst>
        <pc:spChg chg="mod">
          <ac:chgData name="DU Angelo" userId="8b72b4b1065ef00f" providerId="LiveId" clId="{DDEC8B35-2E11-45A7-B494-CD093681BB5E}" dt="2020-12-12T10:50:40.719" v="56" actId="1076"/>
          <ac:spMkLst>
            <pc:docMk/>
            <pc:sldMk cId="2947030013" sldId="33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0:50:36.708" v="55" actId="1076"/>
          <ac:picMkLst>
            <pc:docMk/>
            <pc:sldMk cId="2947030013" sldId="330"/>
            <ac:picMk id="6" creationId="{3A464715-DCFE-405D-9BDB-6B74F04B25C6}"/>
          </ac:picMkLst>
        </pc:picChg>
      </pc:sldChg>
      <pc:sldChg chg="modSp">
        <pc:chgData name="DU Angelo" userId="8b72b4b1065ef00f" providerId="LiveId" clId="{DDEC8B35-2E11-45A7-B494-CD093681BB5E}" dt="2020-12-12T11:18:36.850" v="91" actId="14100"/>
        <pc:sldMkLst>
          <pc:docMk/>
          <pc:sldMk cId="815719555" sldId="331"/>
        </pc:sldMkLst>
        <pc:spChg chg="mod">
          <ac:chgData name="DU Angelo" userId="8b72b4b1065ef00f" providerId="LiveId" clId="{DDEC8B35-2E11-45A7-B494-CD093681BB5E}" dt="2020-12-12T11:18:36.850" v="91" actId="14100"/>
          <ac:spMkLst>
            <pc:docMk/>
            <pc:sldMk cId="815719555" sldId="33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1:18:08.372" v="86" actId="403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18:34.280" v="325" actId="114"/>
        <pc:sldMkLst>
          <pc:docMk/>
          <pc:sldMk cId="278696996" sldId="332"/>
        </pc:sldMkLst>
        <pc:spChg chg="mod">
          <ac:chgData name="DU Angelo" userId="8b72b4b1065ef00f" providerId="LiveId" clId="{DDEC8B35-2E11-45A7-B494-CD093681BB5E}" dt="2020-12-12T12:39:38.588" v="188" actId="1076"/>
          <ac:spMkLst>
            <pc:docMk/>
            <pc:sldMk cId="278696996" sldId="332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18:34.280" v="325" actId="114"/>
          <ac:spMkLst>
            <pc:docMk/>
            <pc:sldMk cId="278696996" sldId="332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2:43:39.399" v="238" actId="14100"/>
        <pc:sldMkLst>
          <pc:docMk/>
          <pc:sldMk cId="1156812458" sldId="333"/>
        </pc:sldMkLst>
        <pc:spChg chg="mod">
          <ac:chgData name="DU Angelo" userId="8b72b4b1065ef00f" providerId="LiveId" clId="{DDEC8B35-2E11-45A7-B494-CD093681BB5E}" dt="2020-12-12T12:42:01.363" v="233" actId="255"/>
          <ac:spMkLst>
            <pc:docMk/>
            <pc:sldMk cId="1156812458" sldId="33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2:43:39.399" v="238" actId="14100"/>
          <ac:picMkLst>
            <pc:docMk/>
            <pc:sldMk cId="1156812458" sldId="333"/>
            <ac:picMk id="6" creationId="{E078BE65-F747-4D21-B9C2-3D5291EA53F3}"/>
          </ac:picMkLst>
        </pc:picChg>
      </pc:sldChg>
      <pc:sldChg chg="modSp">
        <pc:chgData name="DU Angelo" userId="8b72b4b1065ef00f" providerId="LiveId" clId="{DDEC8B35-2E11-45A7-B494-CD093681BB5E}" dt="2020-12-12T12:46:11.472" v="257" actId="255"/>
        <pc:sldMkLst>
          <pc:docMk/>
          <pc:sldMk cId="4142709109" sldId="334"/>
        </pc:sldMkLst>
        <pc:spChg chg="mod">
          <ac:chgData name="DU Angelo" userId="8b72b4b1065ef00f" providerId="LiveId" clId="{DDEC8B35-2E11-45A7-B494-CD093681BB5E}" dt="2020-12-12T12:46:06.012" v="256" actId="404"/>
          <ac:spMkLst>
            <pc:docMk/>
            <pc:sldMk cId="4142709109" sldId="334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2:46:11.472" v="257" actId="255"/>
          <ac:spMkLst>
            <pc:docMk/>
            <pc:sldMk cId="4142709109" sldId="33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2T12:58:43.475" v="286" actId="1076"/>
        <pc:sldMkLst>
          <pc:docMk/>
          <pc:sldMk cId="990767951" sldId="335"/>
        </pc:sldMkLst>
        <pc:spChg chg="mod">
          <ac:chgData name="DU Angelo" userId="8b72b4b1065ef00f" providerId="LiveId" clId="{DDEC8B35-2E11-45A7-B494-CD093681BB5E}" dt="2020-12-12T12:48:23.122" v="280" actId="1076"/>
          <ac:spMkLst>
            <pc:docMk/>
            <pc:sldMk cId="990767951" sldId="335"/>
            <ac:spMk id="3" creationId="{E1BF4C49-D9BF-42F3-B713-48595D54AED3}"/>
          </ac:spMkLst>
        </pc:spChg>
        <pc:spChg chg="del">
          <ac:chgData name="DU Angelo" userId="8b72b4b1065ef00f" providerId="LiveId" clId="{DDEC8B35-2E11-45A7-B494-CD093681BB5E}" dt="2020-12-12T12:46:20.257" v="258" actId="478"/>
          <ac:spMkLst>
            <pc:docMk/>
            <pc:sldMk cId="990767951" sldId="335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2T12:48:08.467" v="276" actId="14100"/>
          <ac:picMkLst>
            <pc:docMk/>
            <pc:sldMk cId="990767951" sldId="335"/>
            <ac:picMk id="6" creationId="{57CCB4EC-86F7-4CDE-AEC2-0E4A0AD493B3}"/>
          </ac:picMkLst>
        </pc:picChg>
        <pc:picChg chg="add mod modCrop">
          <ac:chgData name="DU Angelo" userId="8b72b4b1065ef00f" providerId="LiveId" clId="{DDEC8B35-2E11-45A7-B494-CD093681BB5E}" dt="2020-12-12T12:58:43.475" v="286" actId="1076"/>
          <ac:picMkLst>
            <pc:docMk/>
            <pc:sldMk cId="990767951" sldId="335"/>
            <ac:picMk id="7" creationId="{69BFDEF1-A468-4C0C-BA73-01444D83A2E1}"/>
          </ac:picMkLst>
        </pc:picChg>
      </pc:sldChg>
      <pc:sldChg chg="modSp">
        <pc:chgData name="DU Angelo" userId="8b72b4b1065ef00f" providerId="LiveId" clId="{DDEC8B35-2E11-45A7-B494-CD093681BB5E}" dt="2020-12-12T13:29:06.205" v="383" actId="1076"/>
        <pc:sldMkLst>
          <pc:docMk/>
          <pc:sldMk cId="2309346782" sldId="336"/>
        </pc:sldMkLst>
        <pc:spChg chg="mod">
          <ac:chgData name="DU Angelo" userId="8b72b4b1065ef00f" providerId="LiveId" clId="{DDEC8B35-2E11-45A7-B494-CD093681BB5E}" dt="2020-12-12T13:29:06.205" v="383" actId="1076"/>
          <ac:spMkLst>
            <pc:docMk/>
            <pc:sldMk cId="2309346782" sldId="33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29:02.898" v="382" actId="1076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04:33.375" v="473" actId="1076"/>
        <pc:sldMkLst>
          <pc:docMk/>
          <pc:sldMk cId="3673195532" sldId="337"/>
        </pc:sldMkLst>
        <pc:spChg chg="mod">
          <ac:chgData name="DU Angelo" userId="8b72b4b1065ef00f" providerId="LiveId" clId="{DDEC8B35-2E11-45A7-B494-CD093681BB5E}" dt="2020-12-12T14:04:33.375" v="473" actId="1076"/>
          <ac:spMkLst>
            <pc:docMk/>
            <pc:sldMk cId="3673195532" sldId="337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31:30.426" v="419" actId="20577"/>
        <pc:sldMkLst>
          <pc:docMk/>
          <pc:sldMk cId="1100190736" sldId="338"/>
        </pc:sldMkLst>
        <pc:spChg chg="mod">
          <ac:chgData name="DU Angelo" userId="8b72b4b1065ef00f" providerId="LiveId" clId="{DDEC8B35-2E11-45A7-B494-CD093681BB5E}" dt="2020-12-12T13:31:30.426" v="419" actId="20577"/>
          <ac:spMkLst>
            <pc:docMk/>
            <pc:sldMk cId="1100190736" sldId="338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3:13.408" v="1617" actId="1076"/>
        <pc:sldMkLst>
          <pc:docMk/>
          <pc:sldMk cId="3211305719" sldId="339"/>
        </pc:sldMkLst>
        <pc:spChg chg="del">
          <ac:chgData name="DU Angelo" userId="8b72b4b1065ef00f" providerId="LiveId" clId="{DDEC8B35-2E11-45A7-B494-CD093681BB5E}" dt="2020-12-12T13:31:41.793" v="420" actId="478"/>
          <ac:spMkLst>
            <pc:docMk/>
            <pc:sldMk cId="3211305719" sldId="339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3:13.408" v="1617" actId="1076"/>
          <ac:picMkLst>
            <pc:docMk/>
            <pc:sldMk cId="3211305719" sldId="339"/>
            <ac:picMk id="5" creationId="{156E3F55-CA50-4C44-B93A-190F6204E8B5}"/>
          </ac:picMkLst>
        </pc:picChg>
        <pc:picChg chg="add del mod">
          <ac:chgData name="DU Angelo" userId="8b72b4b1065ef00f" providerId="LiveId" clId="{DDEC8B35-2E11-45A7-B494-CD093681BB5E}" dt="2020-12-12T13:33:41.660" v="424" actId="478"/>
          <ac:picMkLst>
            <pc:docMk/>
            <pc:sldMk cId="3211305719" sldId="339"/>
            <ac:picMk id="6" creationId="{6AA9DEF4-8A99-4770-93BA-5931A871EEAC}"/>
          </ac:picMkLst>
        </pc:picChg>
        <pc:picChg chg="add del mod">
          <ac:chgData name="DU Angelo" userId="8b72b4b1065ef00f" providerId="LiveId" clId="{DDEC8B35-2E11-45A7-B494-CD093681BB5E}" dt="2020-12-12T13:49:38.353" v="430" actId="478"/>
          <ac:picMkLst>
            <pc:docMk/>
            <pc:sldMk cId="3211305719" sldId="339"/>
            <ac:picMk id="8" creationId="{779C79DB-CEAF-426B-A9C7-FE27C1CAE12D}"/>
          </ac:picMkLst>
        </pc:picChg>
      </pc:sldChg>
      <pc:sldChg chg="modSp">
        <pc:chgData name="DU Angelo" userId="8b72b4b1065ef00f" providerId="LiveId" clId="{DDEC8B35-2E11-45A7-B494-CD093681BB5E}" dt="2020-12-12T14:06:39.763" v="489" actId="1076"/>
        <pc:sldMkLst>
          <pc:docMk/>
          <pc:sldMk cId="4198146865" sldId="340"/>
        </pc:sldMkLst>
        <pc:spChg chg="mod">
          <ac:chgData name="DU Angelo" userId="8b72b4b1065ef00f" providerId="LiveId" clId="{DDEC8B35-2E11-45A7-B494-CD093681BB5E}" dt="2020-12-12T14:06:25.783" v="487" actId="1076"/>
          <ac:spMkLst>
            <pc:docMk/>
            <pc:sldMk cId="4198146865" sldId="340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4:06:39.763" v="489" actId="1076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08:33.185" v="510" actId="1076"/>
        <pc:sldMkLst>
          <pc:docMk/>
          <pc:sldMk cId="1595337548" sldId="341"/>
        </pc:sldMkLst>
        <pc:spChg chg="mod">
          <ac:chgData name="DU Angelo" userId="8b72b4b1065ef00f" providerId="LiveId" clId="{DDEC8B35-2E11-45A7-B494-CD093681BB5E}" dt="2020-12-12T14:08:03.861" v="504" actId="1076"/>
          <ac:spMkLst>
            <pc:docMk/>
            <pc:sldMk cId="1595337548" sldId="341"/>
            <ac:spMk id="4" creationId="{2918002F-8C64-4968-9ECA-DC63D9D4E45B}"/>
          </ac:spMkLst>
        </pc:spChg>
        <pc:spChg chg="mod">
          <ac:chgData name="DU Angelo" userId="8b72b4b1065ef00f" providerId="LiveId" clId="{DDEC8B35-2E11-45A7-B494-CD093681BB5E}" dt="2020-12-12T14:08:29.608" v="509" actId="1076"/>
          <ac:spMkLst>
            <pc:docMk/>
            <pc:sldMk cId="1595337548" sldId="341"/>
            <ac:spMk id="5" creationId="{5ACDC3A1-5028-44DD-BA0E-D717576C594A}"/>
          </ac:spMkLst>
        </pc:spChg>
        <pc:picChg chg="add mod">
          <ac:chgData name="DU Angelo" userId="8b72b4b1065ef00f" providerId="LiveId" clId="{DDEC8B35-2E11-45A7-B494-CD093681BB5E}" dt="2020-12-12T14:08:33.185" v="510" actId="1076"/>
          <ac:picMkLst>
            <pc:docMk/>
            <pc:sldMk cId="1595337548" sldId="341"/>
            <ac:picMk id="7" creationId="{44005D3D-0B13-418A-882C-CD54909CCC56}"/>
          </ac:picMkLst>
        </pc:picChg>
      </pc:sldChg>
      <pc:sldChg chg="addSp modSp">
        <pc:chgData name="DU Angelo" userId="8b72b4b1065ef00f" providerId="LiveId" clId="{DDEC8B35-2E11-45A7-B494-CD093681BB5E}" dt="2020-12-12T14:18:16.025" v="589" actId="1076"/>
        <pc:sldMkLst>
          <pc:docMk/>
          <pc:sldMk cId="1436017647" sldId="342"/>
        </pc:sldMkLst>
        <pc:spChg chg="mod">
          <ac:chgData name="DU Angelo" userId="8b72b4b1065ef00f" providerId="LiveId" clId="{DDEC8B35-2E11-45A7-B494-CD093681BB5E}" dt="2020-12-12T14:18:14.187" v="588" actId="1076"/>
          <ac:spMkLst>
            <pc:docMk/>
            <pc:sldMk cId="1436017647" sldId="342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09.702" v="587" actId="1076"/>
          <ac:picMkLst>
            <pc:docMk/>
            <pc:sldMk cId="1436017647" sldId="342"/>
            <ac:picMk id="6" creationId="{61DD8278-92C1-404E-8098-77C9153CAAA7}"/>
          </ac:picMkLst>
        </pc:picChg>
        <pc:picChg chg="add mod">
          <ac:chgData name="DU Angelo" userId="8b72b4b1065ef00f" providerId="LiveId" clId="{DDEC8B35-2E11-45A7-B494-CD093681BB5E}" dt="2020-12-12T14:17:58.227" v="586" actId="1076"/>
          <ac:picMkLst>
            <pc:docMk/>
            <pc:sldMk cId="1436017647" sldId="342"/>
            <ac:picMk id="8" creationId="{4B9FAA17-2B09-47A4-9FBA-3C4910BE159C}"/>
          </ac:picMkLst>
        </pc:picChg>
        <pc:picChg chg="add mod">
          <ac:chgData name="DU Angelo" userId="8b72b4b1065ef00f" providerId="LiveId" clId="{DDEC8B35-2E11-45A7-B494-CD093681BB5E}" dt="2020-12-12T14:18:16.025" v="589" actId="1076"/>
          <ac:picMkLst>
            <pc:docMk/>
            <pc:sldMk cId="1436017647" sldId="342"/>
            <ac:picMk id="10" creationId="{94B14976-D50F-4243-B21B-B6277570968E}"/>
          </ac:picMkLst>
        </pc:picChg>
      </pc:sldChg>
      <pc:sldChg chg="addSp modSp">
        <pc:chgData name="DU Angelo" userId="8b72b4b1065ef00f" providerId="LiveId" clId="{DDEC8B35-2E11-45A7-B494-CD093681BB5E}" dt="2020-12-12T14:18:40.460" v="592" actId="1076"/>
        <pc:sldMkLst>
          <pc:docMk/>
          <pc:sldMk cId="1585090288" sldId="343"/>
        </pc:sldMkLst>
        <pc:spChg chg="mod">
          <ac:chgData name="DU Angelo" userId="8b72b4b1065ef00f" providerId="LiveId" clId="{DDEC8B35-2E11-45A7-B494-CD093681BB5E}" dt="2020-12-12T14:14:14.965" v="557" actId="20577"/>
          <ac:spMkLst>
            <pc:docMk/>
            <pc:sldMk cId="1585090288" sldId="34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40.460" v="592" actId="1076"/>
          <ac:picMkLst>
            <pc:docMk/>
            <pc:sldMk cId="1585090288" sldId="343"/>
            <ac:picMk id="5" creationId="{BE79FE02-5C00-4958-9E19-F27017426149}"/>
          </ac:picMkLst>
        </pc:picChg>
        <pc:picChg chg="add mod">
          <ac:chgData name="DU Angelo" userId="8b72b4b1065ef00f" providerId="LiveId" clId="{DDEC8B35-2E11-45A7-B494-CD093681BB5E}" dt="2020-12-12T14:18:38.863" v="591" actId="1076"/>
          <ac:picMkLst>
            <pc:docMk/>
            <pc:sldMk cId="1585090288" sldId="343"/>
            <ac:picMk id="6" creationId="{C6B5DAC8-7AF0-4CCC-88B0-C9AC2CA5D2FC}"/>
          </ac:picMkLst>
        </pc:picChg>
      </pc:sldChg>
      <pc:sldChg chg="addSp modSp">
        <pc:chgData name="DU Angelo" userId="8b72b4b1065ef00f" providerId="LiveId" clId="{DDEC8B35-2E11-45A7-B494-CD093681BB5E}" dt="2020-12-12T14:19:10.695" v="602" actId="20577"/>
        <pc:sldMkLst>
          <pc:docMk/>
          <pc:sldMk cId="3520705252" sldId="344"/>
        </pc:sldMkLst>
        <pc:spChg chg="mod">
          <ac:chgData name="DU Angelo" userId="8b72b4b1065ef00f" providerId="LiveId" clId="{DDEC8B35-2E11-45A7-B494-CD093681BB5E}" dt="2020-12-12T14:19:10.695" v="602" actId="20577"/>
          <ac:spMkLst>
            <pc:docMk/>
            <pc:sldMk cId="3520705252" sldId="344"/>
            <ac:spMk id="4" creationId="{2918002F-8C64-4968-9ECA-DC63D9D4E45B}"/>
          </ac:spMkLst>
        </pc:sp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5" creationId="{41DCE697-BCFC-44BB-9B42-1C99D48F6513}"/>
          </ac:picMkLst>
        </pc:pic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6" creationId="{DC1FCB1E-011B-4018-9B51-FEECBEB34CDA}"/>
          </ac:picMkLst>
        </pc:picChg>
      </pc:sldChg>
      <pc:sldChg chg="modSp">
        <pc:chgData name="DU Angelo" userId="8b72b4b1065ef00f" providerId="LiveId" clId="{DDEC8B35-2E11-45A7-B494-CD093681BB5E}" dt="2020-12-12T14:37:27.219" v="655" actId="20577"/>
        <pc:sldMkLst>
          <pc:docMk/>
          <pc:sldMk cId="869264172" sldId="345"/>
        </pc:sldMkLst>
        <pc:spChg chg="mod">
          <ac:chgData name="DU Angelo" userId="8b72b4b1065ef00f" providerId="LiveId" clId="{DDEC8B35-2E11-45A7-B494-CD093681BB5E}" dt="2020-12-12T14:37:27.219" v="655" actId="20577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41:42.037" v="670" actId="1076"/>
        <pc:sldMkLst>
          <pc:docMk/>
          <pc:sldMk cId="2970518560" sldId="346"/>
        </pc:sldMkLst>
        <pc:spChg chg="mod">
          <ac:chgData name="DU Angelo" userId="8b72b4b1065ef00f" providerId="LiveId" clId="{DDEC8B35-2E11-45A7-B494-CD093681BB5E}" dt="2020-12-12T14:41:42.037" v="670" actId="1076"/>
          <ac:spMkLst>
            <pc:docMk/>
            <pc:sldMk cId="2970518560" sldId="346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44:53.976" v="687" actId="1076"/>
        <pc:sldMkLst>
          <pc:docMk/>
          <pc:sldMk cId="1162468350" sldId="347"/>
        </pc:sldMkLst>
        <pc:spChg chg="mod">
          <ac:chgData name="DU Angelo" userId="8b72b4b1065ef00f" providerId="LiveId" clId="{DDEC8B35-2E11-45A7-B494-CD093681BB5E}" dt="2020-12-12T14:44:14.220" v="679" actId="14100"/>
          <ac:spMkLst>
            <pc:docMk/>
            <pc:sldMk cId="1162468350" sldId="34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44:53.976" v="687" actId="1076"/>
          <ac:picMkLst>
            <pc:docMk/>
            <pc:sldMk cId="1162468350" sldId="347"/>
            <ac:picMk id="6" creationId="{DF5B0D94-0BBB-462F-8837-7776ED1740D3}"/>
          </ac:picMkLst>
        </pc:picChg>
      </pc:sldChg>
      <pc:sldChg chg="addSp modSp">
        <pc:chgData name="DU Angelo" userId="8b72b4b1065ef00f" providerId="LiveId" clId="{DDEC8B35-2E11-45A7-B494-CD093681BB5E}" dt="2020-12-13T14:48:09.488" v="829" actId="15"/>
        <pc:sldMkLst>
          <pc:docMk/>
          <pc:sldMk cId="1792484398" sldId="348"/>
        </pc:sldMkLst>
        <pc:spChg chg="mod">
          <ac:chgData name="DU Angelo" userId="8b72b4b1065ef00f" providerId="LiveId" clId="{DDEC8B35-2E11-45A7-B494-CD093681BB5E}" dt="2020-12-13T14:48:09.488" v="829" actId="15"/>
          <ac:spMkLst>
            <pc:docMk/>
            <pc:sldMk cId="1792484398" sldId="348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47:41.592" v="826" actId="1076"/>
          <ac:picMkLst>
            <pc:docMk/>
            <pc:sldMk cId="1792484398" sldId="348"/>
            <ac:picMk id="6" creationId="{013BEC49-AE2D-4664-B50A-DA1B1DC6B294}"/>
          </ac:picMkLst>
        </pc:picChg>
      </pc:sldChg>
      <pc:sldChg chg="modSp">
        <pc:chgData name="DU Angelo" userId="8b72b4b1065ef00f" providerId="LiveId" clId="{DDEC8B35-2E11-45A7-B494-CD093681BB5E}" dt="2020-12-13T15:09:33.331" v="989" actId="1076"/>
        <pc:sldMkLst>
          <pc:docMk/>
          <pc:sldMk cId="1914621899" sldId="349"/>
        </pc:sldMkLst>
        <pc:spChg chg="mod">
          <ac:chgData name="DU Angelo" userId="8b72b4b1065ef00f" providerId="LiveId" clId="{DDEC8B35-2E11-45A7-B494-CD093681BB5E}" dt="2020-12-13T15:09:33.331" v="989" actId="1076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54:38.624" v="883" actId="1076"/>
        <pc:sldMkLst>
          <pc:docMk/>
          <pc:sldMk cId="524329120" sldId="350"/>
        </pc:sldMkLst>
        <pc:spChg chg="mod">
          <ac:chgData name="DU Angelo" userId="8b72b4b1065ef00f" providerId="LiveId" clId="{DDEC8B35-2E11-45A7-B494-CD093681BB5E}" dt="2020-12-13T14:54:38.624" v="883" actId="1076"/>
          <ac:spMkLst>
            <pc:docMk/>
            <pc:sldMk cId="524329120" sldId="35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4:58:40.773" v="929" actId="14100"/>
        <pc:sldMkLst>
          <pc:docMk/>
          <pc:sldMk cId="2951754636" sldId="351"/>
        </pc:sldMkLst>
        <pc:spChg chg="mod">
          <ac:chgData name="DU Angelo" userId="8b72b4b1065ef00f" providerId="LiveId" clId="{DDEC8B35-2E11-45A7-B494-CD093681BB5E}" dt="2020-12-13T14:56:35.874" v="894" actId="1076"/>
          <ac:spMkLst>
            <pc:docMk/>
            <pc:sldMk cId="2951754636" sldId="351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58:40.773" v="929" actId="14100"/>
          <ac:picMkLst>
            <pc:docMk/>
            <pc:sldMk cId="2951754636" sldId="351"/>
            <ac:picMk id="6" creationId="{D9B019F3-FADA-4634-BE85-D6B052BE7D4E}"/>
          </ac:picMkLst>
        </pc:picChg>
      </pc:sldChg>
      <pc:sldChg chg="addSp delSp modSp">
        <pc:chgData name="DU Angelo" userId="8b72b4b1065ef00f" providerId="LiveId" clId="{DDEC8B35-2E11-45A7-B494-CD093681BB5E}" dt="2020-12-13T14:57:52.978" v="916" actId="1076"/>
        <pc:sldMkLst>
          <pc:docMk/>
          <pc:sldMk cId="1955404471" sldId="352"/>
        </pc:sldMkLst>
        <pc:spChg chg="mod">
          <ac:chgData name="DU Angelo" userId="8b72b4b1065ef00f" providerId="LiveId" clId="{DDEC8B35-2E11-45A7-B494-CD093681BB5E}" dt="2020-12-13T14:57:47.765" v="914" actId="1076"/>
          <ac:spMkLst>
            <pc:docMk/>
            <pc:sldMk cId="1955404471" sldId="352"/>
            <ac:spMk id="4" creationId="{2918002F-8C64-4968-9ECA-DC63D9D4E45B}"/>
          </ac:spMkLst>
        </pc:spChg>
        <pc:picChg chg="add del mod">
          <ac:chgData name="DU Angelo" userId="8b72b4b1065ef00f" providerId="LiveId" clId="{DDEC8B35-2E11-45A7-B494-CD093681BB5E}" dt="2020-12-13T14:57:28.365" v="906" actId="478"/>
          <ac:picMkLst>
            <pc:docMk/>
            <pc:sldMk cId="1955404471" sldId="352"/>
            <ac:picMk id="6" creationId="{252D2A5D-FC99-4466-8B2D-2BEF1524F158}"/>
          </ac:picMkLst>
        </pc:picChg>
        <pc:picChg chg="add mod">
          <ac:chgData name="DU Angelo" userId="8b72b4b1065ef00f" providerId="LiveId" clId="{DDEC8B35-2E11-45A7-B494-CD093681BB5E}" dt="2020-12-13T14:57:52.978" v="916" actId="1076"/>
          <ac:picMkLst>
            <pc:docMk/>
            <pc:sldMk cId="1955404471" sldId="352"/>
            <ac:picMk id="8" creationId="{1A81F6F5-4446-4981-95DE-C4665A558BEF}"/>
          </ac:picMkLst>
        </pc:picChg>
      </pc:sldChg>
      <pc:sldChg chg="modSp">
        <pc:chgData name="DU Angelo" userId="8b72b4b1065ef00f" providerId="LiveId" clId="{DDEC8B35-2E11-45A7-B494-CD093681BB5E}" dt="2020-12-13T14:58:28.453" v="926" actId="14100"/>
        <pc:sldMkLst>
          <pc:docMk/>
          <pc:sldMk cId="1092306317" sldId="353"/>
        </pc:sldMkLst>
        <pc:spChg chg="mod">
          <ac:chgData name="DU Angelo" userId="8b72b4b1065ef00f" providerId="LiveId" clId="{DDEC8B35-2E11-45A7-B494-CD093681BB5E}" dt="2020-12-13T14:58:28.453" v="926" actId="14100"/>
          <ac:spMkLst>
            <pc:docMk/>
            <pc:sldMk cId="1092306317" sldId="353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4:58:23.588" v="924" actId="1076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42:10.609" v="750" actId="113"/>
        <pc:sldMkLst>
          <pc:docMk/>
          <pc:sldMk cId="383836538" sldId="354"/>
        </pc:sldMkLst>
        <pc:spChg chg="mod">
          <ac:chgData name="DU Angelo" userId="8b72b4b1065ef00f" providerId="LiveId" clId="{DDEC8B35-2E11-45A7-B494-CD093681BB5E}" dt="2020-12-13T14:42:10.609" v="750" actId="113"/>
          <ac:spMkLst>
            <pc:docMk/>
            <pc:sldMk cId="383836538" sldId="35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5:10:58.344" v="1013" actId="1076"/>
        <pc:sldMkLst>
          <pc:docMk/>
          <pc:sldMk cId="3407129412" sldId="355"/>
        </pc:sldMkLst>
        <pc:spChg chg="add del mod">
          <ac:chgData name="DU Angelo" userId="8b72b4b1065ef00f" providerId="LiveId" clId="{DDEC8B35-2E11-45A7-B494-CD093681BB5E}" dt="2020-12-13T15:09:49.067" v="991" actId="478"/>
          <ac:spMkLst>
            <pc:docMk/>
            <pc:sldMk cId="3407129412" sldId="355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5:10:58.344" v="1013" actId="1076"/>
          <ac:spMkLst>
            <pc:docMk/>
            <pc:sldMk cId="3407129412" sldId="355"/>
            <ac:spMk id="9" creationId="{DCC81985-037B-4A18-A3DC-0BCE4649EA82}"/>
          </ac:spMkLst>
        </pc:spChg>
        <pc:picChg chg="add del">
          <ac:chgData name="DU Angelo" userId="8b72b4b1065ef00f" providerId="LiveId" clId="{DDEC8B35-2E11-45A7-B494-CD093681BB5E}" dt="2020-12-13T15:09:09.919" v="978"/>
          <ac:picMkLst>
            <pc:docMk/>
            <pc:sldMk cId="3407129412" sldId="355"/>
            <ac:picMk id="5" creationId="{0196FFB3-342F-418F-BF65-E1897A528B0E}"/>
          </ac:picMkLst>
        </pc:picChg>
        <pc:picChg chg="add del">
          <ac:chgData name="DU Angelo" userId="8b72b4b1065ef00f" providerId="LiveId" clId="{DDEC8B35-2E11-45A7-B494-CD093681BB5E}" dt="2020-12-13T15:09:11.918" v="982"/>
          <ac:picMkLst>
            <pc:docMk/>
            <pc:sldMk cId="3407129412" sldId="355"/>
            <ac:picMk id="6" creationId="{998F3335-0A57-47C4-8693-8CD6E41872E2}"/>
          </ac:picMkLst>
        </pc:picChg>
        <pc:picChg chg="add mod">
          <ac:chgData name="DU Angelo" userId="8b72b4b1065ef00f" providerId="LiveId" clId="{DDEC8B35-2E11-45A7-B494-CD093681BB5E}" dt="2020-12-13T15:10:50.932" v="1011" actId="1076"/>
          <ac:picMkLst>
            <pc:docMk/>
            <pc:sldMk cId="3407129412" sldId="355"/>
            <ac:picMk id="8" creationId="{D2ADAB3F-8FAC-4AE0-B836-55E71E4992C7}"/>
          </ac:picMkLst>
        </pc:picChg>
      </pc:sldChg>
      <pc:sldChg chg="addSp delSp modSp">
        <pc:chgData name="DU Angelo" userId="8b72b4b1065ef00f" providerId="LiveId" clId="{DDEC8B35-2E11-45A7-B494-CD093681BB5E}" dt="2020-12-13T17:15:29.376" v="1636" actId="1076"/>
        <pc:sldMkLst>
          <pc:docMk/>
          <pc:sldMk cId="3126167835" sldId="356"/>
        </pc:sldMkLst>
        <pc:spChg chg="del">
          <ac:chgData name="DU Angelo" userId="8b72b4b1065ef00f" providerId="LiveId" clId="{DDEC8B35-2E11-45A7-B494-CD093681BB5E}" dt="2020-12-13T17:13:51.958" v="1618" actId="478"/>
          <ac:spMkLst>
            <pc:docMk/>
            <pc:sldMk cId="3126167835" sldId="356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7:15:29.376" v="1636" actId="1076"/>
          <ac:spMkLst>
            <pc:docMk/>
            <pc:sldMk cId="3126167835" sldId="356"/>
            <ac:spMk id="9" creationId="{B44DB1C9-FDF4-44D3-8D2F-EB5E88DDE179}"/>
          </ac:spMkLst>
        </pc:spChg>
        <pc:picChg chg="add del mod">
          <ac:chgData name="DU Angelo" userId="8b72b4b1065ef00f" providerId="LiveId" clId="{DDEC8B35-2E11-45A7-B494-CD093681BB5E}" dt="2020-12-13T15:08:59.788" v="975"/>
          <ac:picMkLst>
            <pc:docMk/>
            <pc:sldMk cId="3126167835" sldId="356"/>
            <ac:picMk id="6" creationId="{80ABA005-092E-4C79-BA14-13E552EF62E5}"/>
          </ac:picMkLst>
        </pc:picChg>
        <pc:picChg chg="add mod">
          <ac:chgData name="DU Angelo" userId="8b72b4b1065ef00f" providerId="LiveId" clId="{DDEC8B35-2E11-45A7-B494-CD093681BB5E}" dt="2020-12-13T17:15:29.376" v="1636" actId="1076"/>
          <ac:picMkLst>
            <pc:docMk/>
            <pc:sldMk cId="3126167835" sldId="356"/>
            <ac:picMk id="8" creationId="{A20CAB84-533A-493E-9FF8-65361F148BF3}"/>
          </ac:picMkLst>
        </pc:picChg>
      </pc:sldChg>
      <pc:sldChg chg="addSp modSp">
        <pc:chgData name="DU Angelo" userId="8b72b4b1065ef00f" providerId="LiveId" clId="{DDEC8B35-2E11-45A7-B494-CD093681BB5E}" dt="2020-12-13T17:42:10.904" v="1682" actId="1076"/>
        <pc:sldMkLst>
          <pc:docMk/>
          <pc:sldMk cId="286345381" sldId="357"/>
        </pc:sldMkLst>
        <pc:spChg chg="mod">
          <ac:chgData name="DU Angelo" userId="8b72b4b1065ef00f" providerId="LiveId" clId="{DDEC8B35-2E11-45A7-B494-CD093681BB5E}" dt="2020-12-13T17:42:08.008" v="1681" actId="1076"/>
          <ac:spMkLst>
            <pc:docMk/>
            <pc:sldMk cId="286345381" sldId="35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42:10.904" v="1682" actId="1076"/>
          <ac:picMkLst>
            <pc:docMk/>
            <pc:sldMk cId="286345381" sldId="357"/>
            <ac:picMk id="6" creationId="{10EFF42A-0E63-4C96-B94A-6C0927614D81}"/>
          </ac:picMkLst>
        </pc:picChg>
      </pc:sldChg>
      <pc:sldChg chg="modSp">
        <pc:chgData name="DU Angelo" userId="8b72b4b1065ef00f" providerId="LiveId" clId="{DDEC8B35-2E11-45A7-B494-CD093681BB5E}" dt="2020-12-13T15:35:45.864" v="1121" actId="1076"/>
        <pc:sldMkLst>
          <pc:docMk/>
          <pc:sldMk cId="1714453890" sldId="359"/>
        </pc:sldMkLst>
        <pc:spChg chg="mod">
          <ac:chgData name="DU Angelo" userId="8b72b4b1065ef00f" providerId="LiveId" clId="{DDEC8B35-2E11-45A7-B494-CD093681BB5E}" dt="2020-12-13T15:35:45.864" v="1121" actId="1076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1:39.912" v="1161" actId="1076"/>
        <pc:sldMkLst>
          <pc:docMk/>
          <pc:sldMk cId="4032590873" sldId="360"/>
        </pc:sldMkLst>
        <pc:spChg chg="mod">
          <ac:chgData name="DU Angelo" userId="8b72b4b1065ef00f" providerId="LiveId" clId="{DDEC8B35-2E11-45A7-B494-CD093681BB5E}" dt="2020-12-13T15:41:39.912" v="1161" actId="1076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7:22" v="1215" actId="1076"/>
        <pc:sldMkLst>
          <pc:docMk/>
          <pc:sldMk cId="3658827864" sldId="361"/>
        </pc:sldMkLst>
        <pc:spChg chg="mod">
          <ac:chgData name="DU Angelo" userId="8b72b4b1065ef00f" providerId="LiveId" clId="{DDEC8B35-2E11-45A7-B494-CD093681BB5E}" dt="2020-12-13T15:47:22" v="1215" actId="1076"/>
          <ac:spMkLst>
            <pc:docMk/>
            <pc:sldMk cId="3658827864" sldId="36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5:47:17.092" v="1214" actId="1076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3:49.175" v="1263" actId="15"/>
        <pc:sldMkLst>
          <pc:docMk/>
          <pc:sldMk cId="2761848794" sldId="362"/>
        </pc:sldMkLst>
        <pc:spChg chg="mod">
          <ac:chgData name="DU Angelo" userId="8b72b4b1065ef00f" providerId="LiveId" clId="{DDEC8B35-2E11-45A7-B494-CD093681BB5E}" dt="2020-12-13T15:53:49.175" v="1263" actId="15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9:29.856" v="1298" actId="1076"/>
        <pc:sldMkLst>
          <pc:docMk/>
          <pc:sldMk cId="441546813" sldId="363"/>
        </pc:sldMkLst>
        <pc:spChg chg="mod">
          <ac:chgData name="DU Angelo" userId="8b72b4b1065ef00f" providerId="LiveId" clId="{DDEC8B35-2E11-45A7-B494-CD093681BB5E}" dt="2020-12-13T15:59:29.856" v="1298" actId="1076"/>
          <ac:spMkLst>
            <pc:docMk/>
            <pc:sldMk cId="441546813" sldId="363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7:37.153" v="1652" actId="1076"/>
        <pc:sldMkLst>
          <pc:docMk/>
          <pc:sldMk cId="2252571990" sldId="364"/>
        </pc:sldMkLst>
        <pc:spChg chg="del">
          <ac:chgData name="DU Angelo" userId="8b72b4b1065ef00f" providerId="LiveId" clId="{DDEC8B35-2E11-45A7-B494-CD093681BB5E}" dt="2020-12-13T17:17:16.032" v="1647" actId="478"/>
          <ac:spMkLst>
            <pc:docMk/>
            <pc:sldMk cId="2252571990" sldId="364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7:37.153" v="1652" actId="1076"/>
          <ac:picMkLst>
            <pc:docMk/>
            <pc:sldMk cId="2252571990" sldId="364"/>
            <ac:picMk id="6" creationId="{3B4CF323-C194-4B9C-A08D-3D5F45FFE66C}"/>
          </ac:picMkLst>
        </pc:picChg>
      </pc:sldChg>
      <pc:sldChg chg="modSp">
        <pc:chgData name="DU Angelo" userId="8b72b4b1065ef00f" providerId="LiveId" clId="{DDEC8B35-2E11-45A7-B494-CD093681BB5E}" dt="2020-12-13T16:00:27.262" v="1311" actId="403"/>
        <pc:sldMkLst>
          <pc:docMk/>
          <pc:sldMk cId="3734543196" sldId="365"/>
        </pc:sldMkLst>
        <pc:spChg chg="mod">
          <ac:chgData name="DU Angelo" userId="8b72b4b1065ef00f" providerId="LiveId" clId="{DDEC8B35-2E11-45A7-B494-CD093681BB5E}" dt="2020-12-13T16:00:27.262" v="1311" actId="403"/>
          <ac:spMkLst>
            <pc:docMk/>
            <pc:sldMk cId="3734543196" sldId="36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0:21.583" v="1309" actId="1076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3:53.651" v="1332" actId="1076"/>
        <pc:sldMkLst>
          <pc:docMk/>
          <pc:sldMk cId="955043469" sldId="366"/>
        </pc:sldMkLst>
        <pc:spChg chg="mod">
          <ac:chgData name="DU Angelo" userId="8b72b4b1065ef00f" providerId="LiveId" clId="{DDEC8B35-2E11-45A7-B494-CD093681BB5E}" dt="2020-12-13T16:03:53.651" v="1332" actId="1076"/>
          <ac:spMkLst>
            <pc:docMk/>
            <pc:sldMk cId="955043469" sldId="36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3:50.348" v="1331" actId="1076"/>
          <ac:spMkLst>
            <pc:docMk/>
            <pc:sldMk cId="955043469" sldId="366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5:10.888" v="1675" actId="1076"/>
        <pc:sldMkLst>
          <pc:docMk/>
          <pc:sldMk cId="1623418226" sldId="367"/>
        </pc:sldMkLst>
        <pc:spChg chg="del">
          <ac:chgData name="DU Angelo" userId="8b72b4b1065ef00f" providerId="LiveId" clId="{DDEC8B35-2E11-45A7-B494-CD093681BB5E}" dt="2020-12-13T17:18:01.862" v="1653" actId="478"/>
          <ac:spMkLst>
            <pc:docMk/>
            <pc:sldMk cId="1623418226" sldId="367"/>
            <ac:spMk id="4" creationId="{2918002F-8C64-4968-9ECA-DC63D9D4E45B}"/>
          </ac:spMkLst>
        </pc:spChg>
        <pc:picChg chg="add del mod modCrop">
          <ac:chgData name="DU Angelo" userId="8b72b4b1065ef00f" providerId="LiveId" clId="{DDEC8B35-2E11-45A7-B494-CD093681BB5E}" dt="2020-12-13T17:20:13.539" v="1662" actId="478"/>
          <ac:picMkLst>
            <pc:docMk/>
            <pc:sldMk cId="1623418226" sldId="367"/>
            <ac:picMk id="6" creationId="{8BF4782B-7907-4CE8-AC37-8F56BE181989}"/>
          </ac:picMkLst>
        </pc:picChg>
        <pc:picChg chg="add mod modCrop">
          <ac:chgData name="DU Angelo" userId="8b72b4b1065ef00f" providerId="LiveId" clId="{DDEC8B35-2E11-45A7-B494-CD093681BB5E}" dt="2020-12-13T17:25:10.888" v="1675" actId="1076"/>
          <ac:picMkLst>
            <pc:docMk/>
            <pc:sldMk cId="1623418226" sldId="367"/>
            <ac:picMk id="8" creationId="{AC5FE547-EFAF-481B-AB27-D43058C7A658}"/>
          </ac:picMkLst>
        </pc:picChg>
      </pc:sldChg>
      <pc:sldChg chg="modSp">
        <pc:chgData name="DU Angelo" userId="8b72b4b1065ef00f" providerId="LiveId" clId="{DDEC8B35-2E11-45A7-B494-CD093681BB5E}" dt="2020-12-13T16:07:04.165" v="1349" actId="1076"/>
        <pc:sldMkLst>
          <pc:docMk/>
          <pc:sldMk cId="1054455075" sldId="368"/>
        </pc:sldMkLst>
        <pc:spChg chg="mod">
          <ac:chgData name="DU Angelo" userId="8b72b4b1065ef00f" providerId="LiveId" clId="{DDEC8B35-2E11-45A7-B494-CD093681BB5E}" dt="2020-12-13T16:07:04.165" v="1349" actId="1076"/>
          <ac:spMkLst>
            <pc:docMk/>
            <pc:sldMk cId="1054455075" sldId="368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7:00.073" v="1348" actId="1076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9:55.564" v="1374" actId="20577"/>
        <pc:sldMkLst>
          <pc:docMk/>
          <pc:sldMk cId="2029073472" sldId="369"/>
        </pc:sldMkLst>
        <pc:spChg chg="mod">
          <ac:chgData name="DU Angelo" userId="8b72b4b1065ef00f" providerId="LiveId" clId="{DDEC8B35-2E11-45A7-B494-CD093681BB5E}" dt="2020-12-13T16:09:55.564" v="1374" actId="20577"/>
          <ac:spMkLst>
            <pc:docMk/>
            <pc:sldMk cId="2029073472" sldId="369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0:24.199" v="1665" actId="1076"/>
        <pc:sldMkLst>
          <pc:docMk/>
          <pc:sldMk cId="796890555" sldId="370"/>
        </pc:sldMkLst>
        <pc:spChg chg="del">
          <ac:chgData name="DU Angelo" userId="8b72b4b1065ef00f" providerId="LiveId" clId="{DDEC8B35-2E11-45A7-B494-CD093681BB5E}" dt="2020-12-13T17:20:20.759" v="1663" actId="478"/>
          <ac:spMkLst>
            <pc:docMk/>
            <pc:sldMk cId="796890555" sldId="37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20:24.199" v="1665" actId="1076"/>
          <ac:picMkLst>
            <pc:docMk/>
            <pc:sldMk cId="796890555" sldId="370"/>
            <ac:picMk id="5" creationId="{60A87A31-D607-4CAE-9405-15419B44E56B}"/>
          </ac:picMkLst>
        </pc:picChg>
      </pc:sldChg>
      <pc:sldChg chg="modSp">
        <pc:chgData name="DU Angelo" userId="8b72b4b1065ef00f" providerId="LiveId" clId="{DDEC8B35-2E11-45A7-B494-CD093681BB5E}" dt="2020-12-13T17:01:21.579" v="1597" actId="20577"/>
        <pc:sldMkLst>
          <pc:docMk/>
          <pc:sldMk cId="3000302862" sldId="371"/>
        </pc:sldMkLst>
        <pc:spChg chg="mod">
          <ac:chgData name="DU Angelo" userId="8b72b4b1065ef00f" providerId="LiveId" clId="{DDEC8B35-2E11-45A7-B494-CD093681BB5E}" dt="2020-12-13T17:01:21.579" v="1597" actId="20577"/>
          <ac:spMkLst>
            <pc:docMk/>
            <pc:sldMk cId="3000302862" sldId="371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7:03:15.940" v="1612" actId="1076"/>
        <pc:sldMkLst>
          <pc:docMk/>
          <pc:sldMk cId="2528489721" sldId="372"/>
        </pc:sldMkLst>
        <pc:spChg chg="mod">
          <ac:chgData name="DU Angelo" userId="8b72b4b1065ef00f" providerId="LiveId" clId="{DDEC8B35-2E11-45A7-B494-CD093681BB5E}" dt="2020-12-13T16:56:24.360" v="1566" actId="1076"/>
          <ac:spMkLst>
            <pc:docMk/>
            <pc:sldMk cId="2528489721" sldId="372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3T17:03:15.940" v="1612" actId="1076"/>
          <ac:picMkLst>
            <pc:docMk/>
            <pc:sldMk cId="2528489721" sldId="372"/>
            <ac:picMk id="6" creationId="{49A16E74-A457-4F69-942D-0F9948180EA8}"/>
          </ac:picMkLst>
        </pc:picChg>
      </pc:sldChg>
      <pc:sldChg chg="modSp">
        <pc:chgData name="DU Angelo" userId="8b72b4b1065ef00f" providerId="LiveId" clId="{DDEC8B35-2E11-45A7-B494-CD093681BB5E}" dt="2020-12-13T16:20:04.911" v="1409" actId="1076"/>
        <pc:sldMkLst>
          <pc:docMk/>
          <pc:sldMk cId="2922708056" sldId="373"/>
        </pc:sldMkLst>
        <pc:spChg chg="mod">
          <ac:chgData name="DU Angelo" userId="8b72b4b1065ef00f" providerId="LiveId" clId="{DDEC8B35-2E11-45A7-B494-CD093681BB5E}" dt="2020-12-13T16:20:04.911" v="1409" actId="1076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6:16.810" v="1434" actId="1076"/>
        <pc:sldMkLst>
          <pc:docMk/>
          <pc:sldMk cId="643975630" sldId="374"/>
        </pc:sldMkLst>
        <pc:spChg chg="mod">
          <ac:chgData name="DU Angelo" userId="8b72b4b1065ef00f" providerId="LiveId" clId="{DDEC8B35-2E11-45A7-B494-CD093681BB5E}" dt="2020-12-13T16:26:16.810" v="1434" actId="1076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9:15.692" v="1470" actId="1076"/>
        <pc:sldMkLst>
          <pc:docMk/>
          <pc:sldMk cId="834436624" sldId="375"/>
        </pc:sldMkLst>
        <pc:spChg chg="mod">
          <ac:chgData name="DU Angelo" userId="8b72b4b1065ef00f" providerId="LiveId" clId="{DDEC8B35-2E11-45A7-B494-CD093681BB5E}" dt="2020-12-13T16:29:15.692" v="1470" actId="1076"/>
          <ac:spMkLst>
            <pc:docMk/>
            <pc:sldMk cId="834436624" sldId="37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29:08.163" v="1469" actId="1076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4:44.278" v="1542" actId="20577"/>
        <pc:sldMkLst>
          <pc:docMk/>
          <pc:sldMk cId="1769853880" sldId="376"/>
        </pc:sldMkLst>
        <pc:spChg chg="mod">
          <ac:chgData name="DU Angelo" userId="8b72b4b1065ef00f" providerId="LiveId" clId="{DDEC8B35-2E11-45A7-B494-CD093681BB5E}" dt="2020-12-13T16:54:44.278" v="1542" actId="20577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5:22.229" v="1553" actId="1076"/>
        <pc:sldMkLst>
          <pc:docMk/>
          <pc:sldMk cId="628233304" sldId="377"/>
        </pc:sldMkLst>
        <pc:spChg chg="mod">
          <ac:chgData name="DU Angelo" userId="8b72b4b1065ef00f" providerId="LiveId" clId="{DDEC8B35-2E11-45A7-B494-CD093681BB5E}" dt="2020-12-13T16:55:22.229" v="1553" actId="1076"/>
          <ac:spMkLst>
            <pc:docMk/>
            <pc:sldMk cId="628233304" sldId="377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55:17.979" v="1551" actId="1076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2047576469" sldId="2147483653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2047576469" sldId="2147483653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2047576469" sldId="2147483653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2047576469" sldId="2147483653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2047576469" sldId="2147483653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2047576469" sldId="2147483653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9446626E-A471-074A-80EC-CA0CC1588E32}"/>
    <pc:docChg chg="undo custSel addSld delSld modSld sldOrd modSection">
      <pc:chgData name="DU Angelo" userId="8b72b4b1065ef00f" providerId="LiveId" clId="{9446626E-A471-074A-80EC-CA0CC1588E32}" dt="2020-12-10T08:14:01.220" v="1132" actId="1076"/>
      <pc:docMkLst>
        <pc:docMk/>
      </pc:docMkLst>
      <pc:sldChg chg="modSp mod">
        <pc:chgData name="DU Angelo" userId="8b72b4b1065ef00f" providerId="LiveId" clId="{9446626E-A471-074A-80EC-CA0CC1588E32}" dt="2020-12-10T01:57:54.920" v="49" actId="255"/>
        <pc:sldMkLst>
          <pc:docMk/>
          <pc:sldMk cId="259383257" sldId="314"/>
        </pc:sldMkLst>
        <pc:spChg chg="mod">
          <ac:chgData name="DU Angelo" userId="8b72b4b1065ef00f" providerId="LiveId" clId="{9446626E-A471-074A-80EC-CA0CC1588E32}" dt="2020-12-10T01:57:54.920" v="49" actId="255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Angelo" userId="8b72b4b1065ef00f" providerId="LiveId" clId="{9446626E-A471-074A-80EC-CA0CC1588E32}" dt="2020-12-10T02:01:36.496" v="119" actId="1076"/>
        <pc:sldMkLst>
          <pc:docMk/>
          <pc:sldMk cId="1767134883" sldId="315"/>
        </pc:sldMkLst>
        <pc:spChg chg="mod">
          <ac:chgData name="DU Angelo" userId="8b72b4b1065ef00f" providerId="LiveId" clId="{9446626E-A471-074A-80EC-CA0CC1588E32}" dt="2020-12-10T02:01:36.496" v="11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2:01:33.887" v="118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 del mod">
        <pc:chgData name="DU Angelo" userId="8b72b4b1065ef00f" providerId="LiveId" clId="{9446626E-A471-074A-80EC-CA0CC1588E32}" dt="2020-12-10T07:18:18.089" v="176" actId="2696"/>
        <pc:sldMkLst>
          <pc:docMk/>
          <pc:sldMk cId="139650509" sldId="316"/>
        </pc:sldMkLst>
        <pc:spChg chg="mod">
          <ac:chgData name="DU Angelo" userId="8b72b4b1065ef00f" providerId="LiveId" clId="{9446626E-A471-074A-80EC-CA0CC1588E32}" dt="2020-12-10T02:02:57.102" v="137" actId="207"/>
          <ac:spMkLst>
            <pc:docMk/>
            <pc:sldMk cId="139650509" sldId="316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22515104" sldId="316"/>
        </pc:sldMkLst>
      </pc:sldChg>
      <pc:sldChg chg="modSp add mod">
        <pc:chgData name="DU Angelo" userId="8b72b4b1065ef00f" providerId="LiveId" clId="{9446626E-A471-074A-80EC-CA0CC1588E32}" dt="2020-12-10T02:03:18.652" v="152" actId="113"/>
        <pc:sldMkLst>
          <pc:docMk/>
          <pc:sldMk cId="796307972" sldId="317"/>
        </pc:sldMkLst>
        <pc:spChg chg="mod">
          <ac:chgData name="DU Angelo" userId="8b72b4b1065ef00f" providerId="LiveId" clId="{9446626E-A471-074A-80EC-CA0CC1588E32}" dt="2020-12-10T02:03:18.652" v="152" actId="113"/>
          <ac:spMkLst>
            <pc:docMk/>
            <pc:sldMk cId="796307972" sldId="31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083118276" sldId="31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07158991" sldId="31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2111575" sldId="318"/>
        </pc:sldMkLst>
      </pc:sldChg>
      <pc:sldChg chg="modSp add mod">
        <pc:chgData name="DU Angelo" userId="8b72b4b1065ef00f" providerId="LiveId" clId="{9446626E-A471-074A-80EC-CA0CC1588E32}" dt="2020-12-10T02:03:23.544" v="154" actId="207"/>
        <pc:sldMkLst>
          <pc:docMk/>
          <pc:sldMk cId="2066230397" sldId="318"/>
        </pc:sldMkLst>
        <pc:spChg chg="mod">
          <ac:chgData name="DU Angelo" userId="8b72b4b1065ef00f" providerId="LiveId" clId="{9446626E-A471-074A-80EC-CA0CC1588E32}" dt="2020-12-10T02:03:23.544" v="154" actId="207"/>
          <ac:spMkLst>
            <pc:docMk/>
            <pc:sldMk cId="2066230397" sldId="318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48385672" sldId="31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557723283" sldId="319"/>
        </pc:sldMkLst>
      </pc:sldChg>
      <pc:sldChg chg="modSp add mod">
        <pc:chgData name="DU Angelo" userId="8b72b4b1065ef00f" providerId="LiveId" clId="{9446626E-A471-074A-80EC-CA0CC1588E32}" dt="2020-12-10T02:03:28.237" v="156" actId="113"/>
        <pc:sldMkLst>
          <pc:docMk/>
          <pc:sldMk cId="3629575903" sldId="319"/>
        </pc:sldMkLst>
        <pc:spChg chg="mod">
          <ac:chgData name="DU Angelo" userId="8b72b4b1065ef00f" providerId="LiveId" clId="{9446626E-A471-074A-80EC-CA0CC1588E32}" dt="2020-12-10T02:03:28.237" v="156" actId="113"/>
          <ac:spMkLst>
            <pc:docMk/>
            <pc:sldMk cId="3629575903" sldId="319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95304621" sldId="320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837965754" sldId="320"/>
        </pc:sldMkLst>
      </pc:sldChg>
      <pc:sldChg chg="modSp add mod">
        <pc:chgData name="DU Angelo" userId="8b72b4b1065ef00f" providerId="LiveId" clId="{9446626E-A471-074A-80EC-CA0CC1588E32}" dt="2020-12-10T02:03:32.498" v="158" actId="113"/>
        <pc:sldMkLst>
          <pc:docMk/>
          <pc:sldMk cId="3107648802" sldId="320"/>
        </pc:sldMkLst>
        <pc:spChg chg="mod">
          <ac:chgData name="DU Angelo" userId="8b72b4b1065ef00f" providerId="LiveId" clId="{9446626E-A471-074A-80EC-CA0CC1588E32}" dt="2020-12-10T02:03:32.498" v="158" actId="113"/>
          <ac:spMkLst>
            <pc:docMk/>
            <pc:sldMk cId="3107648802" sldId="320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5295668" sldId="321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304731897" sldId="321"/>
        </pc:sldMkLst>
      </pc:sldChg>
      <pc:sldChg chg="modSp add mod">
        <pc:chgData name="DU Angelo" userId="8b72b4b1065ef00f" providerId="LiveId" clId="{9446626E-A471-074A-80EC-CA0CC1588E32}" dt="2020-12-10T02:03:36.288" v="160" actId="207"/>
        <pc:sldMkLst>
          <pc:docMk/>
          <pc:sldMk cId="3526759124" sldId="321"/>
        </pc:sldMkLst>
        <pc:spChg chg="mod">
          <ac:chgData name="DU Angelo" userId="8b72b4b1065ef00f" providerId="LiveId" clId="{9446626E-A471-074A-80EC-CA0CC1588E32}" dt="2020-12-10T02:03:36.288" v="160" actId="207"/>
          <ac:spMkLst>
            <pc:docMk/>
            <pc:sldMk cId="352675912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15830404" sldId="322"/>
        </pc:sldMkLst>
      </pc:sldChg>
      <pc:sldChg chg="modSp add mod ord">
        <pc:chgData name="DU Angelo" userId="8b72b4b1065ef00f" providerId="LiveId" clId="{9446626E-A471-074A-80EC-CA0CC1588E32}" dt="2020-12-10T07:48:09.910" v="640" actId="20578"/>
        <pc:sldMkLst>
          <pc:docMk/>
          <pc:sldMk cId="241457315" sldId="322"/>
        </pc:sldMkLst>
        <pc:spChg chg="mod">
          <ac:chgData name="DU Angelo" userId="8b72b4b1065ef00f" providerId="LiveId" clId="{9446626E-A471-074A-80EC-CA0CC1588E32}" dt="2020-12-10T02:03:40.328" v="162" actId="113"/>
          <ac:spMkLst>
            <pc:docMk/>
            <pc:sldMk cId="241457315" sldId="322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4005283468" sldId="322"/>
        </pc:sldMkLst>
      </pc:sldChg>
      <pc:sldChg chg="modSp add mod">
        <pc:chgData name="DU Angelo" userId="8b72b4b1065ef00f" providerId="LiveId" clId="{9446626E-A471-074A-80EC-CA0CC1588E32}" dt="2020-12-10T02:03:44.772" v="164" actId="207"/>
        <pc:sldMkLst>
          <pc:docMk/>
          <pc:sldMk cId="3109352336" sldId="323"/>
        </pc:sldMkLst>
        <pc:spChg chg="mod">
          <ac:chgData name="DU Angelo" userId="8b72b4b1065ef00f" providerId="LiveId" clId="{9446626E-A471-074A-80EC-CA0CC1588E32}" dt="2020-12-10T02:03:44.772" v="164" actId="207"/>
          <ac:spMkLst>
            <pc:docMk/>
            <pc:sldMk cId="310935233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278777511" sldId="323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513850011" sldId="323"/>
        </pc:sldMkLst>
      </pc:sldChg>
      <pc:sldChg chg="modSp add mod">
        <pc:chgData name="DU Angelo" userId="8b72b4b1065ef00f" providerId="LiveId" clId="{9446626E-A471-074A-80EC-CA0CC1588E32}" dt="2020-12-10T02:03:50.370" v="166" actId="207"/>
        <pc:sldMkLst>
          <pc:docMk/>
          <pc:sldMk cId="203678027" sldId="324"/>
        </pc:sldMkLst>
        <pc:spChg chg="mod">
          <ac:chgData name="DU Angelo" userId="8b72b4b1065ef00f" providerId="LiveId" clId="{9446626E-A471-074A-80EC-CA0CC1588E32}" dt="2020-12-10T02:03:50.370" v="166" actId="207"/>
          <ac:spMkLst>
            <pc:docMk/>
            <pc:sldMk cId="203678027" sldId="324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805922798" sldId="324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930182936" sldId="325"/>
        </pc:sldMkLst>
      </pc:sldChg>
      <pc:sldChg chg="modSp add mod">
        <pc:chgData name="DU Angelo" userId="8b72b4b1065ef00f" providerId="LiveId" clId="{9446626E-A471-074A-80EC-CA0CC1588E32}" dt="2020-12-10T02:03:54.390" v="168" actId="113"/>
        <pc:sldMkLst>
          <pc:docMk/>
          <pc:sldMk cId="1497037642" sldId="325"/>
        </pc:sldMkLst>
        <pc:spChg chg="mod">
          <ac:chgData name="DU Angelo" userId="8b72b4b1065ef00f" providerId="LiveId" clId="{9446626E-A471-074A-80EC-CA0CC1588E32}" dt="2020-12-10T02:03:54.390" v="168" actId="113"/>
          <ac:spMkLst>
            <pc:docMk/>
            <pc:sldMk cId="1497037642" sldId="325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72896167" sldId="325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544410986" sldId="326"/>
        </pc:sldMkLst>
      </pc:sldChg>
      <pc:sldChg chg="modSp add mod">
        <pc:chgData name="DU Angelo" userId="8b72b4b1065ef00f" providerId="LiveId" clId="{9446626E-A471-074A-80EC-CA0CC1588E32}" dt="2020-12-10T02:03:58.485" v="170" actId="207"/>
        <pc:sldMkLst>
          <pc:docMk/>
          <pc:sldMk cId="3940187431" sldId="326"/>
        </pc:sldMkLst>
        <pc:spChg chg="mod">
          <ac:chgData name="DU Angelo" userId="8b72b4b1065ef00f" providerId="LiveId" clId="{9446626E-A471-074A-80EC-CA0CC1588E32}" dt="2020-12-10T02:03:58.485" v="170" actId="207"/>
          <ac:spMkLst>
            <pc:docMk/>
            <pc:sldMk cId="3940187431" sldId="326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2:04:12.029" v="172" actId="113"/>
        <pc:sldMkLst>
          <pc:docMk/>
          <pc:sldMk cId="2267018997" sldId="327"/>
        </pc:sldMkLst>
        <pc:spChg chg="mod">
          <ac:chgData name="DU Angelo" userId="8b72b4b1065ef00f" providerId="LiveId" clId="{9446626E-A471-074A-80EC-CA0CC1588E32}" dt="2020-12-10T02:04:12.029" v="172" actId="113"/>
          <ac:spMkLst>
            <pc:docMk/>
            <pc:sldMk cId="2267018997" sldId="32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628401923" sldId="327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264870716" sldId="32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731482201" sldId="328"/>
        </pc:sldMkLst>
      </pc:sldChg>
      <pc:sldChg chg="modSp add mod ord">
        <pc:chgData name="DU Angelo" userId="8b72b4b1065ef00f" providerId="LiveId" clId="{9446626E-A471-074A-80EC-CA0CC1588E32}" dt="2020-12-10T08:13:51.419" v="1131" actId="20578"/>
        <pc:sldMkLst>
          <pc:docMk/>
          <pc:sldMk cId="1859089742" sldId="328"/>
        </pc:sldMkLst>
        <pc:spChg chg="mod">
          <ac:chgData name="DU Angelo" userId="8b72b4b1065ef00f" providerId="LiveId" clId="{9446626E-A471-074A-80EC-CA0CC1588E32}" dt="2020-12-10T02:04:16.406" v="174" actId="113"/>
          <ac:spMkLst>
            <pc:docMk/>
            <pc:sldMk cId="1859089742" sldId="328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71229680" sldId="328"/>
        </pc:sldMkLst>
      </pc:sldChg>
      <pc:sldChg chg="add del">
        <pc:chgData name="DU Angelo" userId="8b72b4b1065ef00f" providerId="LiveId" clId="{9446626E-A471-074A-80EC-CA0CC1588E32}" dt="2020-12-10T02:04:22.019" v="175" actId="2696"/>
        <pc:sldMkLst>
          <pc:docMk/>
          <pc:sldMk cId="1280022438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779116118" sldId="32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3607455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128323757" sldId="33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631626691" sldId="330"/>
        </pc:sldMkLst>
      </pc:sldChg>
      <pc:sldChg chg="modSp add mod">
        <pc:chgData name="DU Angelo" userId="8b72b4b1065ef00f" providerId="LiveId" clId="{9446626E-A471-074A-80EC-CA0CC1588E32}" dt="2020-12-10T07:35:03.458" v="231" actId="404"/>
        <pc:sldMkLst>
          <pc:docMk/>
          <pc:sldMk cId="2947030013" sldId="330"/>
        </pc:sldMkLst>
        <pc:spChg chg="mod">
          <ac:chgData name="DU Angelo" userId="8b72b4b1065ef00f" providerId="LiveId" clId="{9446626E-A471-074A-80EC-CA0CC1588E32}" dt="2020-12-10T07:35:03.458" v="231" actId="404"/>
          <ac:spMkLst>
            <pc:docMk/>
            <pc:sldMk cId="2947030013" sldId="330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7:34:47.390" v="222" actId="20577"/>
          <ac:spMkLst>
            <pc:docMk/>
            <pc:sldMk cId="2947030013" sldId="330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7:35:46.865" v="273" actId="20577"/>
        <pc:sldMkLst>
          <pc:docMk/>
          <pc:sldMk cId="815719555" sldId="331"/>
        </pc:sldMkLst>
        <pc:spChg chg="mod">
          <ac:chgData name="DU Angelo" userId="8b72b4b1065ef00f" providerId="LiveId" clId="{9446626E-A471-074A-80EC-CA0CC1588E32}" dt="2020-12-10T07:35:46.865" v="273" actId="20577"/>
          <ac:spMkLst>
            <pc:docMk/>
            <pc:sldMk cId="815719555" sldId="33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38852164" sldId="331"/>
        </pc:sldMkLst>
      </pc:sldChg>
      <pc:sldChg chg="modSp add mod">
        <pc:chgData name="DU Angelo" userId="8b72b4b1065ef00f" providerId="LiveId" clId="{9446626E-A471-074A-80EC-CA0CC1588E32}" dt="2020-12-10T07:36:25.779" v="326" actId="14100"/>
        <pc:sldMkLst>
          <pc:docMk/>
          <pc:sldMk cId="278696996" sldId="332"/>
        </pc:sldMkLst>
        <pc:spChg chg="mod">
          <ac:chgData name="DU Angelo" userId="8b72b4b1065ef00f" providerId="LiveId" clId="{9446626E-A471-074A-80EC-CA0CC1588E32}" dt="2020-12-10T07:36:25.779" v="326" actId="14100"/>
          <ac:spMkLst>
            <pc:docMk/>
            <pc:sldMk cId="278696996" sldId="332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82842697" sldId="332"/>
        </pc:sldMkLst>
      </pc:sldChg>
      <pc:sldChg chg="modSp add mod">
        <pc:chgData name="DU Angelo" userId="8b72b4b1065ef00f" providerId="LiveId" clId="{9446626E-A471-074A-80EC-CA0CC1588E32}" dt="2020-12-10T07:36:48.783" v="371" actId="20577"/>
        <pc:sldMkLst>
          <pc:docMk/>
          <pc:sldMk cId="1156812458" sldId="333"/>
        </pc:sldMkLst>
        <pc:spChg chg="mod">
          <ac:chgData name="DU Angelo" userId="8b72b4b1065ef00f" providerId="LiveId" clId="{9446626E-A471-074A-80EC-CA0CC1588E32}" dt="2020-12-10T07:36:48.783" v="371" actId="20577"/>
          <ac:spMkLst>
            <pc:docMk/>
            <pc:sldMk cId="1156812458" sldId="33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82489200" sldId="33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952278595" sldId="334"/>
        </pc:sldMkLst>
      </pc:sldChg>
      <pc:sldChg chg="modSp add mod">
        <pc:chgData name="DU Angelo" userId="8b72b4b1065ef00f" providerId="LiveId" clId="{9446626E-A471-074A-80EC-CA0CC1588E32}" dt="2020-12-10T07:37:23.561" v="384" actId="1076"/>
        <pc:sldMkLst>
          <pc:docMk/>
          <pc:sldMk cId="4142709109" sldId="334"/>
        </pc:sldMkLst>
        <pc:spChg chg="mod">
          <ac:chgData name="DU Angelo" userId="8b72b4b1065ef00f" providerId="LiveId" clId="{9446626E-A471-074A-80EC-CA0CC1588E32}" dt="2020-12-10T07:37:23.561" v="384" actId="1076"/>
          <ac:spMkLst>
            <pc:docMk/>
            <pc:sldMk cId="4142709109" sldId="334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37:35.937" v="405" actId="14100"/>
        <pc:sldMkLst>
          <pc:docMk/>
          <pc:sldMk cId="990767951" sldId="335"/>
        </pc:sldMkLst>
        <pc:spChg chg="mod">
          <ac:chgData name="DU Angelo" userId="8b72b4b1065ef00f" providerId="LiveId" clId="{9446626E-A471-074A-80EC-CA0CC1588E32}" dt="2020-12-10T07:37:35.937" v="405" actId="14100"/>
          <ac:spMkLst>
            <pc:docMk/>
            <pc:sldMk cId="990767951" sldId="33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39047271" sldId="33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695238600" sldId="336"/>
        </pc:sldMkLst>
      </pc:sldChg>
      <pc:sldChg chg="modSp add mod">
        <pc:chgData name="DU Angelo" userId="8b72b4b1065ef00f" providerId="LiveId" clId="{9446626E-A471-074A-80EC-CA0CC1588E32}" dt="2020-12-10T07:37:47.993" v="424" actId="20577"/>
        <pc:sldMkLst>
          <pc:docMk/>
          <pc:sldMk cId="2309346782" sldId="336"/>
        </pc:sldMkLst>
        <pc:spChg chg="mod">
          <ac:chgData name="DU Angelo" userId="8b72b4b1065ef00f" providerId="LiveId" clId="{9446626E-A471-074A-80EC-CA0CC1588E32}" dt="2020-12-10T07:37:47.993" v="424" actId="20577"/>
          <ac:spMkLst>
            <pc:docMk/>
            <pc:sldMk cId="2309346782" sldId="33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41279324" sldId="337"/>
        </pc:sldMkLst>
      </pc:sldChg>
      <pc:sldChg chg="modSp add mod">
        <pc:chgData name="DU Angelo" userId="8b72b4b1065ef00f" providerId="LiveId" clId="{9446626E-A471-074A-80EC-CA0CC1588E32}" dt="2020-12-10T07:37:57.816" v="434" actId="20577"/>
        <pc:sldMkLst>
          <pc:docMk/>
          <pc:sldMk cId="3673195532" sldId="337"/>
        </pc:sldMkLst>
        <pc:spChg chg="mod">
          <ac:chgData name="DU Angelo" userId="8b72b4b1065ef00f" providerId="LiveId" clId="{9446626E-A471-074A-80EC-CA0CC1588E32}" dt="2020-12-10T07:37:57.816" v="434" actId="20577"/>
          <ac:spMkLst>
            <pc:docMk/>
            <pc:sldMk cId="3673195532" sldId="337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38:00.700" v="435" actId="2890"/>
        <pc:sldMkLst>
          <pc:docMk/>
          <pc:sldMk cId="1100190736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604427841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097344509" sldId="339"/>
        </pc:sldMkLst>
      </pc:sldChg>
      <pc:sldChg chg="modSp add mod">
        <pc:chgData name="DU Angelo" userId="8b72b4b1065ef00f" providerId="LiveId" clId="{9446626E-A471-074A-80EC-CA0CC1588E32}" dt="2020-12-10T07:38:29.118" v="476" actId="20577"/>
        <pc:sldMkLst>
          <pc:docMk/>
          <pc:sldMk cId="3211305719" sldId="339"/>
        </pc:sldMkLst>
        <pc:spChg chg="mod">
          <ac:chgData name="DU Angelo" userId="8b72b4b1065ef00f" providerId="LiveId" clId="{9446626E-A471-074A-80EC-CA0CC1588E32}" dt="2020-12-10T07:38:29.118" v="476" actId="20577"/>
          <ac:spMkLst>
            <pc:docMk/>
            <pc:sldMk cId="3211305719" sldId="33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9574736" sldId="340"/>
        </pc:sldMkLst>
      </pc:sldChg>
      <pc:sldChg chg="modSp add mod ord">
        <pc:chgData name="DU Angelo" userId="8b72b4b1065ef00f" providerId="LiveId" clId="{9446626E-A471-074A-80EC-CA0CC1588E32}" dt="2020-12-10T07:43:52.405" v="502" actId="20577"/>
        <pc:sldMkLst>
          <pc:docMk/>
          <pc:sldMk cId="4198146865" sldId="340"/>
        </pc:sldMkLst>
        <pc:spChg chg="mod">
          <ac:chgData name="DU Angelo" userId="8b72b4b1065ef00f" providerId="LiveId" clId="{9446626E-A471-074A-80EC-CA0CC1588E32}" dt="2020-12-10T07:43:52.405" v="502" actId="20577"/>
          <ac:spMkLst>
            <pc:docMk/>
            <pc:sldMk cId="4198146865" sldId="340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44:08.004" v="526" actId="20577"/>
        <pc:sldMkLst>
          <pc:docMk/>
          <pc:sldMk cId="1595337548" sldId="341"/>
        </pc:sldMkLst>
        <pc:spChg chg="mod">
          <ac:chgData name="DU Angelo" userId="8b72b4b1065ef00f" providerId="LiveId" clId="{9446626E-A471-074A-80EC-CA0CC1588E32}" dt="2020-12-10T07:44:08.004" v="526" actId="20577"/>
          <ac:spMkLst>
            <pc:docMk/>
            <pc:sldMk cId="1595337548" sldId="34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757776278" sldId="341"/>
        </pc:sldMkLst>
      </pc:sldChg>
      <pc:sldChg chg="add">
        <pc:chgData name="DU Angelo" userId="8b72b4b1065ef00f" providerId="LiveId" clId="{9446626E-A471-074A-80EC-CA0CC1588E32}" dt="2020-12-10T07:44:47.231" v="527" actId="2890"/>
        <pc:sldMkLst>
          <pc:docMk/>
          <pc:sldMk cId="1436017647" sldId="342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69561740" sldId="342"/>
        </pc:sldMkLst>
      </pc:sldChg>
      <pc:sldChg chg="add">
        <pc:chgData name="DU Angelo" userId="8b72b4b1065ef00f" providerId="LiveId" clId="{9446626E-A471-074A-80EC-CA0CC1588E32}" dt="2020-12-10T07:44:47.710" v="528" actId="2890"/>
        <pc:sldMkLst>
          <pc:docMk/>
          <pc:sldMk cId="1585090288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75316016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8827521" sldId="344"/>
        </pc:sldMkLst>
      </pc:sldChg>
      <pc:sldChg chg="add">
        <pc:chgData name="DU Angelo" userId="8b72b4b1065ef00f" providerId="LiveId" clId="{9446626E-A471-074A-80EC-CA0CC1588E32}" dt="2020-12-10T07:44:48.102" v="529" actId="2890"/>
        <pc:sldMkLst>
          <pc:docMk/>
          <pc:sldMk cId="3520705252" sldId="344"/>
        </pc:sldMkLst>
      </pc:sldChg>
      <pc:sldChg chg="modSp add mod ord">
        <pc:chgData name="DU Angelo" userId="8b72b4b1065ef00f" providerId="LiveId" clId="{9446626E-A471-074A-80EC-CA0CC1588E32}" dt="2020-12-10T07:45:30.769" v="558" actId="14100"/>
        <pc:sldMkLst>
          <pc:docMk/>
          <pc:sldMk cId="869264172" sldId="345"/>
        </pc:sldMkLst>
        <pc:spChg chg="mod">
          <ac:chgData name="DU Angelo" userId="8b72b4b1065ef00f" providerId="LiveId" clId="{9446626E-A471-074A-80EC-CA0CC1588E32}" dt="2020-12-10T07:45:30.769" v="558" actId="14100"/>
          <ac:spMkLst>
            <pc:docMk/>
            <pc:sldMk cId="869264172" sldId="34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315274242" sldId="345"/>
        </pc:sldMkLst>
      </pc:sldChg>
      <pc:sldChg chg="modSp add mod">
        <pc:chgData name="DU Angelo" userId="8b72b4b1065ef00f" providerId="LiveId" clId="{9446626E-A471-074A-80EC-CA0CC1588E32}" dt="2020-12-10T07:46:02.718" v="589" actId="1076"/>
        <pc:sldMkLst>
          <pc:docMk/>
          <pc:sldMk cId="2970518560" sldId="346"/>
        </pc:sldMkLst>
        <pc:spChg chg="mod">
          <ac:chgData name="DU Angelo" userId="8b72b4b1065ef00f" providerId="LiveId" clId="{9446626E-A471-074A-80EC-CA0CC1588E32}" dt="2020-12-10T07:46:02.718" v="589" actId="1076"/>
          <ac:spMkLst>
            <pc:docMk/>
            <pc:sldMk cId="2970518560" sldId="34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23673471" sldId="346"/>
        </pc:sldMkLst>
      </pc:sldChg>
      <pc:sldChg chg="modSp add mod">
        <pc:chgData name="DU Angelo" userId="8b72b4b1065ef00f" providerId="LiveId" clId="{9446626E-A471-074A-80EC-CA0CC1588E32}" dt="2020-12-10T07:46:21.454" v="605" actId="20577"/>
        <pc:sldMkLst>
          <pc:docMk/>
          <pc:sldMk cId="1162468350" sldId="347"/>
        </pc:sldMkLst>
        <pc:spChg chg="mod">
          <ac:chgData name="DU Angelo" userId="8b72b4b1065ef00f" providerId="LiveId" clId="{9446626E-A471-074A-80EC-CA0CC1588E32}" dt="2020-12-10T07:46:21.454" v="605" actId="20577"/>
          <ac:spMkLst>
            <pc:docMk/>
            <pc:sldMk cId="1162468350" sldId="34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7616133" sldId="347"/>
        </pc:sldMkLst>
      </pc:sldChg>
      <pc:sldChg chg="add del">
        <pc:chgData name="DU Angelo" userId="8b72b4b1065ef00f" providerId="LiveId" clId="{9446626E-A471-074A-80EC-CA0CC1588E32}" dt="2020-12-10T07:46:10.982" v="590" actId="2696"/>
        <pc:sldMkLst>
          <pc:docMk/>
          <pc:sldMk cId="1712062490" sldId="347"/>
        </pc:sldMkLst>
      </pc:sldChg>
      <pc:sldChg chg="modSp add mod ord">
        <pc:chgData name="DU Angelo" userId="8b72b4b1065ef00f" providerId="LiveId" clId="{9446626E-A471-074A-80EC-CA0CC1588E32}" dt="2020-12-10T07:47:22.275" v="624"/>
        <pc:sldMkLst>
          <pc:docMk/>
          <pc:sldMk cId="1792484398" sldId="348"/>
        </pc:sldMkLst>
        <pc:spChg chg="mod">
          <ac:chgData name="DU Angelo" userId="8b72b4b1065ef00f" providerId="LiveId" clId="{9446626E-A471-074A-80EC-CA0CC1588E32}" dt="2020-12-10T07:47:22.275" v="624"/>
          <ac:spMkLst>
            <pc:docMk/>
            <pc:sldMk cId="1792484398" sldId="34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45576193" sldId="348"/>
        </pc:sldMkLst>
      </pc:sldChg>
      <pc:sldChg chg="modSp add ord">
        <pc:chgData name="DU Angelo" userId="8b72b4b1065ef00f" providerId="LiveId" clId="{9446626E-A471-074A-80EC-CA0CC1588E32}" dt="2020-12-10T07:53:21.154" v="679" actId="20578"/>
        <pc:sldMkLst>
          <pc:docMk/>
          <pc:sldMk cId="1914621899" sldId="349"/>
        </pc:sldMkLst>
        <pc:spChg chg="mod">
          <ac:chgData name="DU Angelo" userId="8b72b4b1065ef00f" providerId="LiveId" clId="{9446626E-A471-074A-80EC-CA0CC1588E32}" dt="2020-12-10T07:52:48.539" v="677"/>
          <ac:spMkLst>
            <pc:docMk/>
            <pc:sldMk cId="1914621899" sldId="34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358686788" sldId="349"/>
        </pc:sldMkLst>
      </pc:sldChg>
      <pc:sldChg chg="modSp add mod">
        <pc:chgData name="DU Angelo" userId="8b72b4b1065ef00f" providerId="LiveId" clId="{9446626E-A471-074A-80EC-CA0CC1588E32}" dt="2020-12-10T07:47:42.426" v="635" actId="1076"/>
        <pc:sldMkLst>
          <pc:docMk/>
          <pc:sldMk cId="524329120" sldId="350"/>
        </pc:sldMkLst>
        <pc:spChg chg="mod">
          <ac:chgData name="DU Angelo" userId="8b72b4b1065ef00f" providerId="LiveId" clId="{9446626E-A471-074A-80EC-CA0CC1588E32}" dt="2020-12-10T07:47:42.426" v="635" actId="1076"/>
          <ac:spMkLst>
            <pc:docMk/>
            <pc:sldMk cId="524329120" sldId="35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81043259" sldId="35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459429657" sldId="351"/>
        </pc:sldMkLst>
      </pc:sldChg>
      <pc:sldChg chg="add">
        <pc:chgData name="DU Angelo" userId="8b72b4b1065ef00f" providerId="LiveId" clId="{9446626E-A471-074A-80EC-CA0CC1588E32}" dt="2020-12-10T07:47:44.296" v="636" actId="2890"/>
        <pc:sldMkLst>
          <pc:docMk/>
          <pc:sldMk cId="2951754636" sldId="351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550955583" sldId="352"/>
        </pc:sldMkLst>
      </pc:sldChg>
      <pc:sldChg chg="add">
        <pc:chgData name="DU Angelo" userId="8b72b4b1065ef00f" providerId="LiveId" clId="{9446626E-A471-074A-80EC-CA0CC1588E32}" dt="2020-12-10T07:47:44.703" v="637" actId="2890"/>
        <pc:sldMkLst>
          <pc:docMk/>
          <pc:sldMk cId="1955404471" sldId="352"/>
        </pc:sldMkLst>
      </pc:sldChg>
      <pc:sldChg chg="modSp add mod">
        <pc:chgData name="DU Angelo" userId="8b72b4b1065ef00f" providerId="LiveId" clId="{9446626E-A471-074A-80EC-CA0CC1588E32}" dt="2020-12-10T07:52:42.011" v="676" actId="20577"/>
        <pc:sldMkLst>
          <pc:docMk/>
          <pc:sldMk cId="1092306317" sldId="353"/>
        </pc:sldMkLst>
        <pc:spChg chg="mod">
          <ac:chgData name="DU Angelo" userId="8b72b4b1065ef00f" providerId="LiveId" clId="{9446626E-A471-074A-80EC-CA0CC1588E32}" dt="2020-12-10T07:52:42.011" v="676" actId="20577"/>
          <ac:spMkLst>
            <pc:docMk/>
            <pc:sldMk cId="1092306317" sldId="35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7196769" sldId="353"/>
        </pc:sldMkLst>
      </pc:sldChg>
      <pc:sldChg chg="modSp add mod ord">
        <pc:chgData name="DU Angelo" userId="8b72b4b1065ef00f" providerId="LiveId" clId="{9446626E-A471-074A-80EC-CA0CC1588E32}" dt="2020-12-10T07:49:15.705" v="656" actId="1076"/>
        <pc:sldMkLst>
          <pc:docMk/>
          <pc:sldMk cId="383836538" sldId="354"/>
        </pc:sldMkLst>
        <pc:spChg chg="mod">
          <ac:chgData name="DU Angelo" userId="8b72b4b1065ef00f" providerId="LiveId" clId="{9446626E-A471-074A-80EC-CA0CC1588E32}" dt="2020-12-10T07:49:15.705" v="656" actId="1076"/>
          <ac:spMkLst>
            <pc:docMk/>
            <pc:sldMk cId="383836538" sldId="354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790546424" sldId="354"/>
        </pc:sldMkLst>
      </pc:sldChg>
      <pc:sldChg chg="modSp add mod">
        <pc:chgData name="DU Angelo" userId="8b72b4b1065ef00f" providerId="LiveId" clId="{9446626E-A471-074A-80EC-CA0CC1588E32}" dt="2020-12-10T07:53:30.986" v="688" actId="20577"/>
        <pc:sldMkLst>
          <pc:docMk/>
          <pc:sldMk cId="3407129412" sldId="355"/>
        </pc:sldMkLst>
        <pc:spChg chg="mod">
          <ac:chgData name="DU Angelo" userId="8b72b4b1065ef00f" providerId="LiveId" clId="{9446626E-A471-074A-80EC-CA0CC1588E32}" dt="2020-12-10T07:53:30.986" v="688" actId="20577"/>
          <ac:spMkLst>
            <pc:docMk/>
            <pc:sldMk cId="3407129412" sldId="35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93788979" sldId="35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62834946" sldId="356"/>
        </pc:sldMkLst>
      </pc:sldChg>
      <pc:sldChg chg="add">
        <pc:chgData name="DU Angelo" userId="8b72b4b1065ef00f" providerId="LiveId" clId="{9446626E-A471-074A-80EC-CA0CC1588E32}" dt="2020-12-10T07:53:25.876" v="681" actId="2890"/>
        <pc:sldMkLst>
          <pc:docMk/>
          <pc:sldMk cId="3126167835" sldId="356"/>
        </pc:sldMkLst>
      </pc:sldChg>
      <pc:sldChg chg="modSp add mod">
        <pc:chgData name="DU Angelo" userId="8b72b4b1065ef00f" providerId="LiveId" clId="{9446626E-A471-074A-80EC-CA0CC1588E32}" dt="2020-12-10T07:54:37.162" v="699" actId="20577"/>
        <pc:sldMkLst>
          <pc:docMk/>
          <pc:sldMk cId="286345381" sldId="357"/>
        </pc:sldMkLst>
        <pc:spChg chg="mod">
          <ac:chgData name="DU Angelo" userId="8b72b4b1065ef00f" providerId="LiveId" clId="{9446626E-A471-074A-80EC-CA0CC1588E32}" dt="2020-12-10T07:54:37.162" v="699" actId="20577"/>
          <ac:spMkLst>
            <pc:docMk/>
            <pc:sldMk cId="286345381" sldId="35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951621808" sldId="357"/>
        </pc:sldMkLst>
      </pc:sldChg>
      <pc:sldChg chg="modSp add mod">
        <pc:chgData name="DU Angelo" userId="8b72b4b1065ef00f" providerId="LiveId" clId="{9446626E-A471-074A-80EC-CA0CC1588E32}" dt="2020-12-10T07:56:10.564" v="720" actId="20577"/>
        <pc:sldMkLst>
          <pc:docMk/>
          <pc:sldMk cId="981196248" sldId="358"/>
        </pc:sldMkLst>
        <pc:spChg chg="mod">
          <ac:chgData name="DU Angelo" userId="8b72b4b1065ef00f" providerId="LiveId" clId="{9446626E-A471-074A-80EC-CA0CC1588E32}" dt="2020-12-10T07:56:10.564" v="720" actId="20577"/>
          <ac:spMkLst>
            <pc:docMk/>
            <pc:sldMk cId="981196248" sldId="35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09106070" sldId="358"/>
        </pc:sldMkLst>
      </pc:sldChg>
      <pc:sldChg chg="modSp add mod ord">
        <pc:chgData name="DU Angelo" userId="8b72b4b1065ef00f" providerId="LiveId" clId="{9446626E-A471-074A-80EC-CA0CC1588E32}" dt="2020-12-10T07:57:57.998" v="732" actId="1076"/>
        <pc:sldMkLst>
          <pc:docMk/>
          <pc:sldMk cId="1714453890" sldId="359"/>
        </pc:sldMkLst>
        <pc:spChg chg="mod">
          <ac:chgData name="DU Angelo" userId="8b72b4b1065ef00f" providerId="LiveId" clId="{9446626E-A471-074A-80EC-CA0CC1588E32}" dt="2020-12-10T07:57:57.998" v="732" actId="1076"/>
          <ac:spMkLst>
            <pc:docMk/>
            <pc:sldMk cId="1714453890" sldId="35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29615722" sldId="35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6859535" sldId="360"/>
        </pc:sldMkLst>
      </pc:sldChg>
      <pc:sldChg chg="modSp add mod">
        <pc:chgData name="DU Angelo" userId="8b72b4b1065ef00f" providerId="LiveId" clId="{9446626E-A471-074A-80EC-CA0CC1588E32}" dt="2020-12-10T07:58:22.738" v="748" actId="14100"/>
        <pc:sldMkLst>
          <pc:docMk/>
          <pc:sldMk cId="4032590873" sldId="360"/>
        </pc:sldMkLst>
        <pc:spChg chg="mod">
          <ac:chgData name="DU Angelo" userId="8b72b4b1065ef00f" providerId="LiveId" clId="{9446626E-A471-074A-80EC-CA0CC1588E32}" dt="2020-12-10T07:58:22.738" v="748" actId="14100"/>
          <ac:spMkLst>
            <pc:docMk/>
            <pc:sldMk cId="4032590873" sldId="36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0594191" sldId="361"/>
        </pc:sldMkLst>
      </pc:sldChg>
      <pc:sldChg chg="modSp add mod">
        <pc:chgData name="DU Angelo" userId="8b72b4b1065ef00f" providerId="LiveId" clId="{9446626E-A471-074A-80EC-CA0CC1588E32}" dt="2020-12-10T07:59:27.244" v="807" actId="1076"/>
        <pc:sldMkLst>
          <pc:docMk/>
          <pc:sldMk cId="3658827864" sldId="361"/>
        </pc:sldMkLst>
        <pc:spChg chg="mod">
          <ac:chgData name="DU Angelo" userId="8b72b4b1065ef00f" providerId="LiveId" clId="{9446626E-A471-074A-80EC-CA0CC1588E32}" dt="2020-12-10T07:59:27.244" v="807" actId="1076"/>
          <ac:spMkLst>
            <pc:docMk/>
            <pc:sldMk cId="3658827864" sldId="361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59:32.748" v="808" actId="2890"/>
        <pc:sldMkLst>
          <pc:docMk/>
          <pc:sldMk cId="2761848794" sldId="362"/>
        </pc:sldMkLst>
      </pc:sldChg>
      <pc:sldChg chg="add">
        <pc:chgData name="DU Angelo" userId="8b72b4b1065ef00f" providerId="LiveId" clId="{9446626E-A471-074A-80EC-CA0CC1588E32}" dt="2020-12-10T07:59:33.577" v="809" actId="2890"/>
        <pc:sldMkLst>
          <pc:docMk/>
          <pc:sldMk cId="441546813" sldId="363"/>
        </pc:sldMkLst>
      </pc:sldChg>
      <pc:sldChg chg="modSp add mod">
        <pc:chgData name="DU Angelo" userId="8b72b4b1065ef00f" providerId="LiveId" clId="{9446626E-A471-074A-80EC-CA0CC1588E32}" dt="2020-12-10T08:00:22.211" v="864" actId="1076"/>
        <pc:sldMkLst>
          <pc:docMk/>
          <pc:sldMk cId="2252571990" sldId="364"/>
        </pc:sldMkLst>
        <pc:spChg chg="mod">
          <ac:chgData name="DU Angelo" userId="8b72b4b1065ef00f" providerId="LiveId" clId="{9446626E-A471-074A-80EC-CA0CC1588E32}" dt="2020-12-10T08:00:22.211" v="864" actId="1076"/>
          <ac:spMkLst>
            <pc:docMk/>
            <pc:sldMk cId="2252571990" sldId="36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8:27.861" v="916" actId="1076"/>
        <pc:sldMkLst>
          <pc:docMk/>
          <pc:sldMk cId="3734543196" sldId="365"/>
        </pc:sldMkLst>
        <pc:spChg chg="mod">
          <ac:chgData name="DU Angelo" userId="8b72b4b1065ef00f" providerId="LiveId" clId="{9446626E-A471-074A-80EC-CA0CC1588E32}" dt="2020-12-10T08:08:27.861" v="916" actId="1076"/>
          <ac:spMkLst>
            <pc:docMk/>
            <pc:sldMk cId="3734543196" sldId="36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21.638" v="915" actId="1076"/>
        <pc:sldMkLst>
          <pc:docMk/>
          <pc:sldMk cId="955043469" sldId="366"/>
        </pc:sldMkLst>
        <pc:spChg chg="mod">
          <ac:chgData name="DU Angelo" userId="8b72b4b1065ef00f" providerId="LiveId" clId="{9446626E-A471-074A-80EC-CA0CC1588E32}" dt="2020-12-10T08:08:21.638" v="915" actId="1076"/>
          <ac:spMkLst>
            <pc:docMk/>
            <pc:sldMk cId="955043469" sldId="36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40.495" v="938" actId="20577"/>
        <pc:sldMkLst>
          <pc:docMk/>
          <pc:sldMk cId="1623418226" sldId="367"/>
        </pc:sldMkLst>
        <pc:spChg chg="mod">
          <ac:chgData name="DU Angelo" userId="8b72b4b1065ef00f" providerId="LiveId" clId="{9446626E-A471-074A-80EC-CA0CC1588E32}" dt="2020-12-10T08:08:40.495" v="938" actId="20577"/>
          <ac:spMkLst>
            <pc:docMk/>
            <pc:sldMk cId="1623418226" sldId="367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9:21.817" v="978" actId="20577"/>
        <pc:sldMkLst>
          <pc:docMk/>
          <pc:sldMk cId="1054455075" sldId="368"/>
        </pc:sldMkLst>
        <pc:spChg chg="mod">
          <ac:chgData name="DU Angelo" userId="8b72b4b1065ef00f" providerId="LiveId" clId="{9446626E-A471-074A-80EC-CA0CC1588E32}" dt="2020-12-10T08:09:21.817" v="978" actId="20577"/>
          <ac:spMkLst>
            <pc:docMk/>
            <pc:sldMk cId="1054455075" sldId="368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9:44.556" v="1006" actId="20577"/>
        <pc:sldMkLst>
          <pc:docMk/>
          <pc:sldMk cId="2029073472" sldId="369"/>
        </pc:sldMkLst>
        <pc:spChg chg="mod">
          <ac:chgData name="DU Angelo" userId="8b72b4b1065ef00f" providerId="LiveId" clId="{9446626E-A471-074A-80EC-CA0CC1588E32}" dt="2020-12-10T08:09:44.556" v="1006" actId="20577"/>
          <ac:spMkLst>
            <pc:docMk/>
            <pc:sldMk cId="2029073472" sldId="369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0:50.697" v="1025" actId="20577"/>
        <pc:sldMkLst>
          <pc:docMk/>
          <pc:sldMk cId="796890555" sldId="370"/>
        </pc:sldMkLst>
        <pc:spChg chg="mod">
          <ac:chgData name="DU Angelo" userId="8b72b4b1065ef00f" providerId="LiveId" clId="{9446626E-A471-074A-80EC-CA0CC1588E32}" dt="2020-12-10T08:10:50.697" v="1025" actId="20577"/>
          <ac:spMkLst>
            <pc:docMk/>
            <pc:sldMk cId="796890555" sldId="370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1:16.295" v="1043" actId="20577"/>
        <pc:sldMkLst>
          <pc:docMk/>
          <pc:sldMk cId="3000302862" sldId="371"/>
        </pc:sldMkLst>
        <pc:spChg chg="mod">
          <ac:chgData name="DU Angelo" userId="8b72b4b1065ef00f" providerId="LiveId" clId="{9446626E-A471-074A-80EC-CA0CC1588E32}" dt="2020-12-10T08:11:16.295" v="1043" actId="20577"/>
          <ac:spMkLst>
            <pc:docMk/>
            <pc:sldMk cId="3000302862" sldId="371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4:01.220" v="1132" actId="1076"/>
        <pc:sldMkLst>
          <pc:docMk/>
          <pc:sldMk cId="2528489721" sldId="372"/>
        </pc:sldMkLst>
        <pc:spChg chg="mod">
          <ac:chgData name="DU Angelo" userId="8b72b4b1065ef00f" providerId="LiveId" clId="{9446626E-A471-074A-80EC-CA0CC1588E32}" dt="2020-12-10T08:14:01.220" v="1132" actId="1076"/>
          <ac:spMkLst>
            <pc:docMk/>
            <pc:sldMk cId="2528489721" sldId="372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2:21.252" v="1069" actId="1076"/>
        <pc:sldMkLst>
          <pc:docMk/>
          <pc:sldMk cId="2922708056" sldId="373"/>
        </pc:sldMkLst>
        <pc:spChg chg="mod">
          <ac:chgData name="DU Angelo" userId="8b72b4b1065ef00f" providerId="LiveId" clId="{9446626E-A471-074A-80EC-CA0CC1588E32}" dt="2020-12-10T08:12:21.252" v="1069" actId="1076"/>
          <ac:spMkLst>
            <pc:docMk/>
            <pc:sldMk cId="2922708056" sldId="373"/>
            <ac:spMk id="3" creationId="{E1BF4C49-D9BF-42F3-B713-48595D54AED3}"/>
          </ac:spMkLst>
        </pc:spChg>
      </pc:sldChg>
      <pc:sldChg chg="add del">
        <pc:chgData name="DU Angelo" userId="8b72b4b1065ef00f" providerId="LiveId" clId="{9446626E-A471-074A-80EC-CA0CC1588E32}" dt="2020-12-10T08:12:24.199" v="1070" actId="2696"/>
        <pc:sldMkLst>
          <pc:docMk/>
          <pc:sldMk cId="185226622" sldId="374"/>
        </pc:sldMkLst>
      </pc:sldChg>
      <pc:sldChg chg="add">
        <pc:chgData name="DU Angelo" userId="8b72b4b1065ef00f" providerId="LiveId" clId="{9446626E-A471-074A-80EC-CA0CC1588E32}" dt="2020-12-10T08:12:27.393" v="1071" actId="2890"/>
        <pc:sldMkLst>
          <pc:docMk/>
          <pc:sldMk cId="643975630" sldId="374"/>
        </pc:sldMkLst>
      </pc:sldChg>
      <pc:sldChg chg="modSp add mod">
        <pc:chgData name="DU Angelo" userId="8b72b4b1065ef00f" providerId="LiveId" clId="{9446626E-A471-074A-80EC-CA0CC1588E32}" dt="2020-12-10T08:13:07.537" v="1109" actId="20577"/>
        <pc:sldMkLst>
          <pc:docMk/>
          <pc:sldMk cId="834436624" sldId="375"/>
        </pc:sldMkLst>
        <pc:spChg chg="mod">
          <ac:chgData name="DU Angelo" userId="8b72b4b1065ef00f" providerId="LiveId" clId="{9446626E-A471-074A-80EC-CA0CC1588E32}" dt="2020-12-10T08:13:07.537" v="1109" actId="20577"/>
          <ac:spMkLst>
            <pc:docMk/>
            <pc:sldMk cId="834436624" sldId="37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13.358" v="1118" actId="20577"/>
        <pc:sldMkLst>
          <pc:docMk/>
          <pc:sldMk cId="1769853880" sldId="376"/>
        </pc:sldMkLst>
        <pc:spChg chg="mod">
          <ac:chgData name="DU Angelo" userId="8b72b4b1065ef00f" providerId="LiveId" clId="{9446626E-A471-074A-80EC-CA0CC1588E32}" dt="2020-12-10T08:13:13.358" v="1118" actId="20577"/>
          <ac:spMkLst>
            <pc:docMk/>
            <pc:sldMk cId="1769853880" sldId="37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48.293" v="1130" actId="1076"/>
        <pc:sldMkLst>
          <pc:docMk/>
          <pc:sldMk cId="628233304" sldId="377"/>
        </pc:sldMkLst>
        <pc:spChg chg="mod">
          <ac:chgData name="DU Angelo" userId="8b72b4b1065ef00f" providerId="LiveId" clId="{9446626E-A471-074A-80EC-CA0CC1588E32}" dt="2020-12-10T08:13:48.293" v="1130" actId="1076"/>
          <ac:spMkLst>
            <pc:docMk/>
            <pc:sldMk cId="628233304" sldId="377"/>
            <ac:spMk id="3" creationId="{E1BF4C49-D9BF-42F3-B713-48595D54AED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44C1B-022E-458A-835F-6A524C78EB0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8D1FEE6-5636-43CE-B306-136FBDFAFC9A}">
      <dgm:prSet phldrT="[Text]" custT="1"/>
      <dgm:spPr/>
      <dgm:t>
        <a:bodyPr/>
        <a:lstStyle/>
        <a:p>
          <a:r>
            <a:rPr lang="en-US" altLang="zh-CN" sz="3200" dirty="0"/>
            <a:t>Sequence Labeling</a:t>
          </a:r>
          <a:endParaRPr lang="zh-CN" altLang="en-US" sz="3200" dirty="0"/>
        </a:p>
      </dgm:t>
    </dgm:pt>
    <dgm:pt modelId="{942AA956-ADAF-4C0F-AA65-FC232303E74C}" type="parTrans" cxnId="{A8C8127E-1236-43BC-B551-C88892FCB052}">
      <dgm:prSet/>
      <dgm:spPr/>
      <dgm:t>
        <a:bodyPr/>
        <a:lstStyle/>
        <a:p>
          <a:endParaRPr lang="zh-CN" altLang="en-US" sz="1600"/>
        </a:p>
      </dgm:t>
    </dgm:pt>
    <dgm:pt modelId="{4456A51C-600A-4710-897B-0779D254BFA0}" type="sibTrans" cxnId="{A8C8127E-1236-43BC-B551-C88892FCB052}">
      <dgm:prSet/>
      <dgm:spPr/>
      <dgm:t>
        <a:bodyPr/>
        <a:lstStyle/>
        <a:p>
          <a:endParaRPr lang="zh-CN" altLang="en-US" sz="1600"/>
        </a:p>
      </dgm:t>
    </dgm:pt>
    <dgm:pt modelId="{C01EEA2D-9067-432E-A300-68378D7051B0}">
      <dgm:prSet phldrT="[Text]" custT="1"/>
      <dgm:spPr/>
      <dgm:t>
        <a:bodyPr/>
        <a:lstStyle/>
        <a:p>
          <a:r>
            <a:rPr lang="en-US" altLang="zh-CN" sz="2000" dirty="0"/>
            <a:t>Input:     [</a:t>
          </a:r>
          <a:r>
            <a:rPr lang="zh-CN" altLang="en-US" sz="2000" dirty="0"/>
            <a:t>我</a:t>
          </a:r>
          <a:r>
            <a:rPr lang="en-US" altLang="zh-CN" sz="2000" dirty="0"/>
            <a:t>]</a:t>
          </a:r>
          <a:r>
            <a:rPr lang="zh-CN" altLang="en-US" sz="2000" dirty="0"/>
            <a:t>     </a:t>
          </a:r>
          <a:r>
            <a:rPr lang="en-US" altLang="zh-CN" sz="2000" dirty="0"/>
            <a:t>[</a:t>
          </a:r>
          <a:r>
            <a:rPr lang="zh-CN" altLang="en-US" sz="2000" dirty="0"/>
            <a:t>吃</a:t>
          </a:r>
          <a:r>
            <a:rPr lang="en-US" altLang="zh-CN" sz="2000" dirty="0"/>
            <a:t>]    [</a:t>
          </a:r>
          <a:r>
            <a:rPr lang="zh-CN" altLang="en-US" sz="2000" dirty="0"/>
            <a:t>了</a:t>
          </a:r>
          <a:r>
            <a:rPr lang="en-US" altLang="zh-CN" sz="2000" dirty="0"/>
            <a:t>]</a:t>
          </a:r>
          <a:r>
            <a:rPr lang="zh-CN" altLang="en-US" sz="2000" dirty="0"/>
            <a:t>    </a:t>
          </a:r>
          <a:r>
            <a:rPr lang="en-US" altLang="zh-CN" sz="2000" dirty="0"/>
            <a:t>[</a:t>
          </a:r>
          <a:r>
            <a:rPr lang="zh-CN" altLang="en-US" sz="2000" dirty="0"/>
            <a:t>苹果</a:t>
          </a:r>
          <a:r>
            <a:rPr lang="en-US" altLang="zh-CN" sz="2000" dirty="0"/>
            <a:t>]</a:t>
          </a:r>
          <a:endParaRPr lang="zh-CN" altLang="en-US" sz="2000" dirty="0"/>
        </a:p>
      </dgm:t>
    </dgm:pt>
    <dgm:pt modelId="{CCE4377D-BD47-4D54-8422-3F62B6D5B46F}" type="parTrans" cxnId="{F7E73EDB-494C-4AE0-B8AA-CB3948CA0254}">
      <dgm:prSet/>
      <dgm:spPr/>
      <dgm:t>
        <a:bodyPr/>
        <a:lstStyle/>
        <a:p>
          <a:endParaRPr lang="zh-CN" altLang="en-US" sz="1600"/>
        </a:p>
      </dgm:t>
    </dgm:pt>
    <dgm:pt modelId="{3407C46C-80C7-4D31-A6AD-AAA926746102}" type="sibTrans" cxnId="{F7E73EDB-494C-4AE0-B8AA-CB3948CA0254}">
      <dgm:prSet/>
      <dgm:spPr/>
      <dgm:t>
        <a:bodyPr/>
        <a:lstStyle/>
        <a:p>
          <a:endParaRPr lang="zh-CN" altLang="en-US" sz="1600"/>
        </a:p>
      </dgm:t>
    </dgm:pt>
    <dgm:pt modelId="{DF955355-E003-4C3F-9C76-8EB44034E77B}">
      <dgm:prSet phldrT="[Text]" custT="1"/>
      <dgm:spPr/>
      <dgm:t>
        <a:bodyPr/>
        <a:lstStyle/>
        <a:p>
          <a:r>
            <a:rPr lang="en-US" altLang="zh-CN" sz="2000" dirty="0"/>
            <a:t>Output:  </a:t>
          </a:r>
          <a:r>
            <a:rPr lang="zh-CN" altLang="en-US" sz="2000" dirty="0"/>
            <a:t>我</a:t>
          </a:r>
          <a:r>
            <a:rPr lang="en-US" altLang="zh-CN" sz="2000" dirty="0"/>
            <a:t>(P)</a:t>
          </a:r>
          <a:r>
            <a:rPr lang="zh-CN" altLang="en-US" sz="2000" dirty="0"/>
            <a:t>  吃</a:t>
          </a:r>
          <a:r>
            <a:rPr lang="en-US" altLang="zh-CN" sz="2000" dirty="0"/>
            <a:t>(V)  </a:t>
          </a:r>
          <a:r>
            <a:rPr lang="zh-CN" altLang="en-US" sz="2000" dirty="0"/>
            <a:t>了</a:t>
          </a:r>
          <a:r>
            <a:rPr lang="en-US" altLang="zh-CN" sz="2000" dirty="0"/>
            <a:t>(U)</a:t>
          </a:r>
          <a:r>
            <a:rPr lang="zh-CN" altLang="en-US" sz="2000" dirty="0"/>
            <a:t>  苹果</a:t>
          </a:r>
          <a:r>
            <a:rPr lang="en-US" altLang="zh-CN" sz="2000" dirty="0"/>
            <a:t>(NN)</a:t>
          </a:r>
          <a:endParaRPr lang="zh-CN" altLang="en-US" sz="2000" dirty="0"/>
        </a:p>
      </dgm:t>
    </dgm:pt>
    <dgm:pt modelId="{29549336-2BBC-4662-B614-6D8D4D1A5419}" type="parTrans" cxnId="{8AFE4CF0-8A52-4B9B-B646-59E7BF41B407}">
      <dgm:prSet/>
      <dgm:spPr/>
      <dgm:t>
        <a:bodyPr/>
        <a:lstStyle/>
        <a:p>
          <a:endParaRPr lang="zh-CN" altLang="en-US" sz="1600"/>
        </a:p>
      </dgm:t>
    </dgm:pt>
    <dgm:pt modelId="{AAE4388D-7FB4-440F-8924-295245804192}" type="sibTrans" cxnId="{8AFE4CF0-8A52-4B9B-B646-59E7BF41B407}">
      <dgm:prSet/>
      <dgm:spPr/>
      <dgm:t>
        <a:bodyPr/>
        <a:lstStyle/>
        <a:p>
          <a:endParaRPr lang="zh-CN" altLang="en-US" sz="1600"/>
        </a:p>
      </dgm:t>
    </dgm:pt>
    <dgm:pt modelId="{A1205189-B47B-41FC-9B4F-2C7345979155}">
      <dgm:prSet phldrT="[Text]" custT="1"/>
      <dgm:spPr/>
      <dgm:t>
        <a:bodyPr/>
        <a:lstStyle/>
        <a:p>
          <a:r>
            <a:rPr lang="en-US" altLang="zh-CN" sz="3200" dirty="0"/>
            <a:t>Sequence Segmentation</a:t>
          </a:r>
          <a:endParaRPr lang="zh-CN" altLang="en-US" sz="3200" dirty="0"/>
        </a:p>
      </dgm:t>
    </dgm:pt>
    <dgm:pt modelId="{A651968B-C2EC-415D-9720-2D71A735FD11}" type="parTrans" cxnId="{C29B5764-E9F4-444A-88B1-1F2A58F7B45A}">
      <dgm:prSet/>
      <dgm:spPr/>
      <dgm:t>
        <a:bodyPr/>
        <a:lstStyle/>
        <a:p>
          <a:endParaRPr lang="zh-CN" altLang="en-US" sz="1600"/>
        </a:p>
      </dgm:t>
    </dgm:pt>
    <dgm:pt modelId="{E845F38B-FAF1-4DB7-A38B-64499CA52BF6}" type="sibTrans" cxnId="{C29B5764-E9F4-444A-88B1-1F2A58F7B45A}">
      <dgm:prSet/>
      <dgm:spPr/>
      <dgm:t>
        <a:bodyPr/>
        <a:lstStyle/>
        <a:p>
          <a:endParaRPr lang="zh-CN" altLang="en-US" sz="1600"/>
        </a:p>
      </dgm:t>
    </dgm:pt>
    <dgm:pt modelId="{2C96E0AF-C3CD-4FD4-9A0A-A4118607F910}">
      <dgm:prSet phldrT="[Text]" custT="1"/>
      <dgm:spPr/>
      <dgm:t>
        <a:bodyPr/>
        <a:lstStyle/>
        <a:p>
          <a:r>
            <a:rPr lang="en-US" altLang="zh-CN" sz="2000" dirty="0"/>
            <a:t>Input:    [</a:t>
          </a:r>
          <a:r>
            <a:rPr lang="zh-CN" altLang="en-US" sz="2000" dirty="0"/>
            <a:t>我</a:t>
          </a:r>
          <a:r>
            <a:rPr lang="en-US" altLang="zh-CN" sz="2000" dirty="0"/>
            <a:t>]</a:t>
          </a:r>
          <a:r>
            <a:rPr lang="zh-CN" altLang="en-US" sz="2000" dirty="0"/>
            <a:t>    </a:t>
          </a:r>
          <a:r>
            <a:rPr lang="en-US" altLang="zh-CN" sz="2000" dirty="0"/>
            <a:t>[</a:t>
          </a:r>
          <a:r>
            <a:rPr lang="zh-CN" altLang="en-US" sz="2000" dirty="0"/>
            <a:t>吃</a:t>
          </a:r>
          <a:r>
            <a:rPr lang="en-US" altLang="zh-CN" sz="2000" dirty="0"/>
            <a:t>]</a:t>
          </a:r>
          <a:r>
            <a:rPr lang="zh-CN" altLang="en-US" sz="2000" dirty="0"/>
            <a:t>    </a:t>
          </a:r>
          <a:r>
            <a:rPr lang="en-US" altLang="zh-CN" sz="2000" dirty="0"/>
            <a:t>[</a:t>
          </a:r>
          <a:r>
            <a:rPr lang="zh-CN" altLang="en-US" sz="2000" dirty="0"/>
            <a:t>了</a:t>
          </a:r>
          <a:r>
            <a:rPr lang="en-US" altLang="zh-CN" sz="2000" dirty="0"/>
            <a:t>]</a:t>
          </a:r>
          <a:r>
            <a:rPr lang="zh-CN" altLang="en-US" sz="2000" dirty="0"/>
            <a:t>    </a:t>
          </a:r>
          <a:r>
            <a:rPr lang="en-US" altLang="zh-CN" sz="2000" dirty="0"/>
            <a:t>[</a:t>
          </a:r>
          <a:r>
            <a:rPr lang="zh-CN" altLang="en-US" sz="2000" dirty="0"/>
            <a:t>苹果</a:t>
          </a:r>
          <a:r>
            <a:rPr lang="en-US" altLang="zh-CN" sz="2000" dirty="0"/>
            <a:t>]</a:t>
          </a:r>
          <a:endParaRPr lang="zh-CN" altLang="en-US" sz="2000" dirty="0"/>
        </a:p>
      </dgm:t>
    </dgm:pt>
    <dgm:pt modelId="{1D2ACF95-2C1F-4423-A830-B7032FBDC590}" type="parTrans" cxnId="{E352F11E-D893-4C2A-B816-E3636E4C9F30}">
      <dgm:prSet/>
      <dgm:spPr/>
      <dgm:t>
        <a:bodyPr/>
        <a:lstStyle/>
        <a:p>
          <a:endParaRPr lang="zh-CN" altLang="en-US" sz="1600"/>
        </a:p>
      </dgm:t>
    </dgm:pt>
    <dgm:pt modelId="{AA4F5DED-AA6F-4C9E-8B85-49EB295297F3}" type="sibTrans" cxnId="{E352F11E-D893-4C2A-B816-E3636E4C9F30}">
      <dgm:prSet/>
      <dgm:spPr/>
      <dgm:t>
        <a:bodyPr/>
        <a:lstStyle/>
        <a:p>
          <a:endParaRPr lang="zh-CN" altLang="en-US" sz="1600"/>
        </a:p>
      </dgm:t>
    </dgm:pt>
    <dgm:pt modelId="{4557F3E6-F8BD-4713-A9E2-3762502BA512}">
      <dgm:prSet phldrT="[Text]" custT="1"/>
      <dgm:spPr/>
      <dgm:t>
        <a:bodyPr/>
        <a:lstStyle/>
        <a:p>
          <a:r>
            <a:rPr lang="en-US" altLang="zh-CN" sz="2000" dirty="0"/>
            <a:t>Output: [</a:t>
          </a:r>
          <a:r>
            <a:rPr lang="zh-CN" altLang="en-US" sz="2000" dirty="0"/>
            <a:t>我</a:t>
          </a:r>
          <a:r>
            <a:rPr lang="en-US" altLang="zh-CN" sz="2000" dirty="0"/>
            <a:t>]</a:t>
          </a:r>
          <a:r>
            <a:rPr lang="zh-CN" altLang="en-US" sz="2000" dirty="0"/>
            <a:t>    </a:t>
          </a:r>
          <a:r>
            <a:rPr lang="en-US" altLang="zh-CN" sz="2000" dirty="0"/>
            <a:t>[</a:t>
          </a:r>
          <a:r>
            <a:rPr lang="zh-CN" altLang="en-US" sz="2000" dirty="0"/>
            <a:t>吃      了      苹果</a:t>
          </a:r>
          <a:r>
            <a:rPr lang="en-US" altLang="zh-CN" sz="2000" dirty="0"/>
            <a:t>]</a:t>
          </a:r>
          <a:endParaRPr lang="zh-CN" altLang="en-US" sz="2000" dirty="0"/>
        </a:p>
      </dgm:t>
    </dgm:pt>
    <dgm:pt modelId="{C48D2520-FD01-4309-AC68-CF30EE5AEF30}" type="parTrans" cxnId="{787BDD4A-4297-42C4-B6FD-6F93A2D2A5A8}">
      <dgm:prSet/>
      <dgm:spPr/>
      <dgm:t>
        <a:bodyPr/>
        <a:lstStyle/>
        <a:p>
          <a:endParaRPr lang="zh-CN" altLang="en-US" sz="1600"/>
        </a:p>
      </dgm:t>
    </dgm:pt>
    <dgm:pt modelId="{AE321130-CB42-4C45-9E74-D43478884B5A}" type="sibTrans" cxnId="{787BDD4A-4297-42C4-B6FD-6F93A2D2A5A8}">
      <dgm:prSet/>
      <dgm:spPr/>
      <dgm:t>
        <a:bodyPr/>
        <a:lstStyle/>
        <a:p>
          <a:endParaRPr lang="zh-CN" altLang="en-US" sz="1600"/>
        </a:p>
      </dgm:t>
    </dgm:pt>
    <dgm:pt modelId="{9B66109B-2AD9-4144-A315-4093D3392E4C}">
      <dgm:prSet phldrT="[Text]" custT="1"/>
      <dgm:spPr/>
      <dgm:t>
        <a:bodyPr/>
        <a:lstStyle/>
        <a:p>
          <a:r>
            <a:rPr lang="en-US" altLang="zh-CN" sz="2000" dirty="0"/>
            <a:t>Labels:     P        V          U        NN</a:t>
          </a:r>
          <a:endParaRPr lang="zh-CN" altLang="en-US" sz="2000" dirty="0"/>
        </a:p>
      </dgm:t>
    </dgm:pt>
    <dgm:pt modelId="{F318AEA0-D124-4751-869D-9725EF59A857}" type="parTrans" cxnId="{1E57EA89-346B-4BFE-8027-5A9F63060FEC}">
      <dgm:prSet/>
      <dgm:spPr/>
      <dgm:t>
        <a:bodyPr/>
        <a:lstStyle/>
        <a:p>
          <a:endParaRPr lang="zh-CN" altLang="en-US" sz="1600"/>
        </a:p>
      </dgm:t>
    </dgm:pt>
    <dgm:pt modelId="{F70784F5-F288-4CFE-BFCB-15849F07DF44}" type="sibTrans" cxnId="{1E57EA89-346B-4BFE-8027-5A9F63060FEC}">
      <dgm:prSet/>
      <dgm:spPr/>
      <dgm:t>
        <a:bodyPr/>
        <a:lstStyle/>
        <a:p>
          <a:endParaRPr lang="zh-CN" altLang="en-US" sz="1600"/>
        </a:p>
      </dgm:t>
    </dgm:pt>
    <dgm:pt modelId="{7CFCE440-7018-4505-AAF6-D86BD0698BE6}">
      <dgm:prSet phldrT="[Text]" custT="1"/>
      <dgm:spPr/>
      <dgm:t>
        <a:bodyPr/>
        <a:lstStyle/>
        <a:p>
          <a:r>
            <a:rPr lang="en-US" altLang="zh-CN" sz="2000" dirty="0"/>
            <a:t>Labels:    S      B-VP     I-VP   I-VP   </a:t>
          </a:r>
          <a:endParaRPr lang="zh-CN" altLang="en-US" sz="2000" dirty="0"/>
        </a:p>
      </dgm:t>
    </dgm:pt>
    <dgm:pt modelId="{2E5B8F3D-4D1F-464A-BF2E-BBE81D8708D0}" type="parTrans" cxnId="{021C5A05-6B9E-4EC7-9EF8-94227D2387B9}">
      <dgm:prSet/>
      <dgm:spPr/>
      <dgm:t>
        <a:bodyPr/>
        <a:lstStyle/>
        <a:p>
          <a:endParaRPr lang="zh-CN" altLang="en-US" sz="1600"/>
        </a:p>
      </dgm:t>
    </dgm:pt>
    <dgm:pt modelId="{717B58E7-14E4-4105-891F-15D318AC2595}" type="sibTrans" cxnId="{021C5A05-6B9E-4EC7-9EF8-94227D2387B9}">
      <dgm:prSet/>
      <dgm:spPr/>
      <dgm:t>
        <a:bodyPr/>
        <a:lstStyle/>
        <a:p>
          <a:endParaRPr lang="zh-CN" altLang="en-US" sz="1600"/>
        </a:p>
      </dgm:t>
    </dgm:pt>
    <dgm:pt modelId="{7A0D462B-FDAB-4A71-8351-9EC1426C48C7}" type="pres">
      <dgm:prSet presAssocID="{A4344C1B-022E-458A-835F-6A524C78EB06}" presName="Name0" presStyleCnt="0">
        <dgm:presLayoutVars>
          <dgm:dir/>
          <dgm:animLvl val="lvl"/>
          <dgm:resizeHandles val="exact"/>
        </dgm:presLayoutVars>
      </dgm:prSet>
      <dgm:spPr/>
    </dgm:pt>
    <dgm:pt modelId="{A809DD43-7204-4A00-A970-50981CE4071E}" type="pres">
      <dgm:prSet presAssocID="{08D1FEE6-5636-43CE-B306-136FBDFAFC9A}" presName="linNode" presStyleCnt="0"/>
      <dgm:spPr/>
    </dgm:pt>
    <dgm:pt modelId="{10E58586-06CE-411D-9F11-71FB152F2450}" type="pres">
      <dgm:prSet presAssocID="{08D1FEE6-5636-43CE-B306-136FBDFAFC9A}" presName="parentText" presStyleLbl="node1" presStyleIdx="0" presStyleCnt="2" custLinFactNeighborX="-142" custLinFactNeighborY="222">
        <dgm:presLayoutVars>
          <dgm:chMax val="1"/>
          <dgm:bulletEnabled val="1"/>
        </dgm:presLayoutVars>
      </dgm:prSet>
      <dgm:spPr/>
    </dgm:pt>
    <dgm:pt modelId="{0D7F8B35-606E-4D1C-A2E5-8D16FB70C491}" type="pres">
      <dgm:prSet presAssocID="{08D1FEE6-5636-43CE-B306-136FBDFAFC9A}" presName="descendantText" presStyleLbl="alignAccFollowNode1" presStyleIdx="0" presStyleCnt="2">
        <dgm:presLayoutVars>
          <dgm:bulletEnabled val="1"/>
        </dgm:presLayoutVars>
      </dgm:prSet>
      <dgm:spPr/>
    </dgm:pt>
    <dgm:pt modelId="{BF668A9F-7167-496D-8116-F74C22E9B7DD}" type="pres">
      <dgm:prSet presAssocID="{4456A51C-600A-4710-897B-0779D254BFA0}" presName="sp" presStyleCnt="0"/>
      <dgm:spPr/>
    </dgm:pt>
    <dgm:pt modelId="{FCE531A9-D130-4A76-A80F-86A58AFB4A5F}" type="pres">
      <dgm:prSet presAssocID="{A1205189-B47B-41FC-9B4F-2C7345979155}" presName="linNode" presStyleCnt="0"/>
      <dgm:spPr/>
    </dgm:pt>
    <dgm:pt modelId="{F2ADABC1-2235-40ED-A13A-2B5F44E5AA9E}" type="pres">
      <dgm:prSet presAssocID="{A1205189-B47B-41FC-9B4F-2C734597915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3136506-6EA9-4E67-8992-F7E994C3460B}" type="pres">
      <dgm:prSet presAssocID="{A1205189-B47B-41FC-9B4F-2C734597915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21C5A05-6B9E-4EC7-9EF8-94227D2387B9}" srcId="{A1205189-B47B-41FC-9B4F-2C7345979155}" destId="{7CFCE440-7018-4505-AAF6-D86BD0698BE6}" srcOrd="2" destOrd="0" parTransId="{2E5B8F3D-4D1F-464A-BF2E-BBE81D8708D0}" sibTransId="{717B58E7-14E4-4105-891F-15D318AC2595}"/>
    <dgm:cxn modelId="{B18BA413-3BBD-4506-817E-8C731E40E5A7}" type="presOf" srcId="{08D1FEE6-5636-43CE-B306-136FBDFAFC9A}" destId="{10E58586-06CE-411D-9F11-71FB152F2450}" srcOrd="0" destOrd="0" presId="urn:microsoft.com/office/officeart/2005/8/layout/vList5"/>
    <dgm:cxn modelId="{E352F11E-D893-4C2A-B816-E3636E4C9F30}" srcId="{A1205189-B47B-41FC-9B4F-2C7345979155}" destId="{2C96E0AF-C3CD-4FD4-9A0A-A4118607F910}" srcOrd="0" destOrd="0" parTransId="{1D2ACF95-2C1F-4423-A830-B7032FBDC590}" sibTransId="{AA4F5DED-AA6F-4C9E-8B85-49EB295297F3}"/>
    <dgm:cxn modelId="{92264828-90A3-4EBC-9156-93783C6DE321}" type="presOf" srcId="{DF955355-E003-4C3F-9C76-8EB44034E77B}" destId="{0D7F8B35-606E-4D1C-A2E5-8D16FB70C491}" srcOrd="0" destOrd="1" presId="urn:microsoft.com/office/officeart/2005/8/layout/vList5"/>
    <dgm:cxn modelId="{4DC89744-CE7F-4CE1-B4FF-114A27EF7332}" type="presOf" srcId="{4557F3E6-F8BD-4713-A9E2-3762502BA512}" destId="{D3136506-6EA9-4E67-8992-F7E994C3460B}" srcOrd="0" destOrd="1" presId="urn:microsoft.com/office/officeart/2005/8/layout/vList5"/>
    <dgm:cxn modelId="{787BDD4A-4297-42C4-B6FD-6F93A2D2A5A8}" srcId="{A1205189-B47B-41FC-9B4F-2C7345979155}" destId="{4557F3E6-F8BD-4713-A9E2-3762502BA512}" srcOrd="1" destOrd="0" parTransId="{C48D2520-FD01-4309-AC68-CF30EE5AEF30}" sibTransId="{AE321130-CB42-4C45-9E74-D43478884B5A}"/>
    <dgm:cxn modelId="{CD5D345D-A1D6-46DF-B16E-FBA87DFFAC90}" type="presOf" srcId="{7CFCE440-7018-4505-AAF6-D86BD0698BE6}" destId="{D3136506-6EA9-4E67-8992-F7E994C3460B}" srcOrd="0" destOrd="2" presId="urn:microsoft.com/office/officeart/2005/8/layout/vList5"/>
    <dgm:cxn modelId="{FCE1CE62-49B5-49D8-B289-6AF0E3FD7CEE}" type="presOf" srcId="{C01EEA2D-9067-432E-A300-68378D7051B0}" destId="{0D7F8B35-606E-4D1C-A2E5-8D16FB70C491}" srcOrd="0" destOrd="0" presId="urn:microsoft.com/office/officeart/2005/8/layout/vList5"/>
    <dgm:cxn modelId="{C29B5764-E9F4-444A-88B1-1F2A58F7B45A}" srcId="{A4344C1B-022E-458A-835F-6A524C78EB06}" destId="{A1205189-B47B-41FC-9B4F-2C7345979155}" srcOrd="1" destOrd="0" parTransId="{A651968B-C2EC-415D-9720-2D71A735FD11}" sibTransId="{E845F38B-FAF1-4DB7-A38B-64499CA52BF6}"/>
    <dgm:cxn modelId="{A8C8127E-1236-43BC-B551-C88892FCB052}" srcId="{A4344C1B-022E-458A-835F-6A524C78EB06}" destId="{08D1FEE6-5636-43CE-B306-136FBDFAFC9A}" srcOrd="0" destOrd="0" parTransId="{942AA956-ADAF-4C0F-AA65-FC232303E74C}" sibTransId="{4456A51C-600A-4710-897B-0779D254BFA0}"/>
    <dgm:cxn modelId="{C2496881-89C5-4414-A169-7E14D48DDD71}" type="presOf" srcId="{2C96E0AF-C3CD-4FD4-9A0A-A4118607F910}" destId="{D3136506-6EA9-4E67-8992-F7E994C3460B}" srcOrd="0" destOrd="0" presId="urn:microsoft.com/office/officeart/2005/8/layout/vList5"/>
    <dgm:cxn modelId="{1E57EA89-346B-4BFE-8027-5A9F63060FEC}" srcId="{08D1FEE6-5636-43CE-B306-136FBDFAFC9A}" destId="{9B66109B-2AD9-4144-A315-4093D3392E4C}" srcOrd="2" destOrd="0" parTransId="{F318AEA0-D124-4751-869D-9725EF59A857}" sibTransId="{F70784F5-F288-4CFE-BFCB-15849F07DF44}"/>
    <dgm:cxn modelId="{1D17438E-90F7-4799-875A-C4AE9509DF66}" type="presOf" srcId="{9B66109B-2AD9-4144-A315-4093D3392E4C}" destId="{0D7F8B35-606E-4D1C-A2E5-8D16FB70C491}" srcOrd="0" destOrd="2" presId="urn:microsoft.com/office/officeart/2005/8/layout/vList5"/>
    <dgm:cxn modelId="{FB692AB0-4BC6-4779-BC40-3AB5DE735940}" type="presOf" srcId="{A4344C1B-022E-458A-835F-6A524C78EB06}" destId="{7A0D462B-FDAB-4A71-8351-9EC1426C48C7}" srcOrd="0" destOrd="0" presId="urn:microsoft.com/office/officeart/2005/8/layout/vList5"/>
    <dgm:cxn modelId="{A734ADB0-934D-4A02-A40F-C09AAD606540}" type="presOf" srcId="{A1205189-B47B-41FC-9B4F-2C7345979155}" destId="{F2ADABC1-2235-40ED-A13A-2B5F44E5AA9E}" srcOrd="0" destOrd="0" presId="urn:microsoft.com/office/officeart/2005/8/layout/vList5"/>
    <dgm:cxn modelId="{F7E73EDB-494C-4AE0-B8AA-CB3948CA0254}" srcId="{08D1FEE6-5636-43CE-B306-136FBDFAFC9A}" destId="{C01EEA2D-9067-432E-A300-68378D7051B0}" srcOrd="0" destOrd="0" parTransId="{CCE4377D-BD47-4D54-8422-3F62B6D5B46F}" sibTransId="{3407C46C-80C7-4D31-A6AD-AAA926746102}"/>
    <dgm:cxn modelId="{8AFE4CF0-8A52-4B9B-B646-59E7BF41B407}" srcId="{08D1FEE6-5636-43CE-B306-136FBDFAFC9A}" destId="{DF955355-E003-4C3F-9C76-8EB44034E77B}" srcOrd="1" destOrd="0" parTransId="{29549336-2BBC-4662-B614-6D8D4D1A5419}" sibTransId="{AAE4388D-7FB4-440F-8924-295245804192}"/>
    <dgm:cxn modelId="{84AFEE29-9A5A-4AC1-8D75-A1875033F466}" type="presParOf" srcId="{7A0D462B-FDAB-4A71-8351-9EC1426C48C7}" destId="{A809DD43-7204-4A00-A970-50981CE4071E}" srcOrd="0" destOrd="0" presId="urn:microsoft.com/office/officeart/2005/8/layout/vList5"/>
    <dgm:cxn modelId="{F38A8825-BEA9-48C8-9424-2E8A5D57BC39}" type="presParOf" srcId="{A809DD43-7204-4A00-A970-50981CE4071E}" destId="{10E58586-06CE-411D-9F11-71FB152F2450}" srcOrd="0" destOrd="0" presId="urn:microsoft.com/office/officeart/2005/8/layout/vList5"/>
    <dgm:cxn modelId="{E9010C65-43FA-4161-B8C4-08274082091F}" type="presParOf" srcId="{A809DD43-7204-4A00-A970-50981CE4071E}" destId="{0D7F8B35-606E-4D1C-A2E5-8D16FB70C491}" srcOrd="1" destOrd="0" presId="urn:microsoft.com/office/officeart/2005/8/layout/vList5"/>
    <dgm:cxn modelId="{7E220679-44DA-4F8B-B428-552117A10B49}" type="presParOf" srcId="{7A0D462B-FDAB-4A71-8351-9EC1426C48C7}" destId="{BF668A9F-7167-496D-8116-F74C22E9B7DD}" srcOrd="1" destOrd="0" presId="urn:microsoft.com/office/officeart/2005/8/layout/vList5"/>
    <dgm:cxn modelId="{7AAA12FB-F3F3-4035-8536-0E0099ED61CA}" type="presParOf" srcId="{7A0D462B-FDAB-4A71-8351-9EC1426C48C7}" destId="{FCE531A9-D130-4A76-A80F-86A58AFB4A5F}" srcOrd="2" destOrd="0" presId="urn:microsoft.com/office/officeart/2005/8/layout/vList5"/>
    <dgm:cxn modelId="{76A5126D-E35D-4705-8057-94114A607DAE}" type="presParOf" srcId="{FCE531A9-D130-4A76-A80F-86A58AFB4A5F}" destId="{F2ADABC1-2235-40ED-A13A-2B5F44E5AA9E}" srcOrd="0" destOrd="0" presId="urn:microsoft.com/office/officeart/2005/8/layout/vList5"/>
    <dgm:cxn modelId="{02BCB81C-538F-4E08-A949-A6594A3D08FA}" type="presParOf" srcId="{FCE531A9-D130-4A76-A80F-86A58AFB4A5F}" destId="{D3136506-6EA9-4E67-8992-F7E994C346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F8B35-606E-4D1C-A2E5-8D16FB70C491}">
      <dsp:nvSpPr>
        <dsp:cNvPr id="0" name=""/>
        <dsp:cNvSpPr/>
      </dsp:nvSpPr>
      <dsp:spPr>
        <a:xfrm rot="5400000">
          <a:off x="4659490" y="-1715136"/>
          <a:ext cx="1225351" cy="496203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Input:     [</a:t>
          </a:r>
          <a:r>
            <a:rPr lang="zh-CN" altLang="en-US" sz="2000" kern="1200" dirty="0"/>
            <a:t>我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吃</a:t>
          </a:r>
          <a:r>
            <a:rPr lang="en-US" altLang="zh-CN" sz="2000" kern="1200" dirty="0"/>
            <a:t>]    [</a:t>
          </a:r>
          <a:r>
            <a:rPr lang="zh-CN" altLang="en-US" sz="2000" kern="1200" dirty="0"/>
            <a:t>了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苹果</a:t>
          </a:r>
          <a:r>
            <a:rPr lang="en-US" altLang="zh-CN" sz="2000" kern="1200" dirty="0"/>
            <a:t>]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Output:  </a:t>
          </a:r>
          <a:r>
            <a:rPr lang="zh-CN" altLang="en-US" sz="2000" kern="1200" dirty="0"/>
            <a:t>我</a:t>
          </a:r>
          <a:r>
            <a:rPr lang="en-US" altLang="zh-CN" sz="2000" kern="1200" dirty="0"/>
            <a:t>(P)</a:t>
          </a:r>
          <a:r>
            <a:rPr lang="zh-CN" altLang="en-US" sz="2000" kern="1200" dirty="0"/>
            <a:t>  吃</a:t>
          </a:r>
          <a:r>
            <a:rPr lang="en-US" altLang="zh-CN" sz="2000" kern="1200" dirty="0"/>
            <a:t>(V)  </a:t>
          </a:r>
          <a:r>
            <a:rPr lang="zh-CN" altLang="en-US" sz="2000" kern="1200" dirty="0"/>
            <a:t>了</a:t>
          </a:r>
          <a:r>
            <a:rPr lang="en-US" altLang="zh-CN" sz="2000" kern="1200" dirty="0"/>
            <a:t>(U)</a:t>
          </a:r>
          <a:r>
            <a:rPr lang="zh-CN" altLang="en-US" sz="2000" kern="1200" dirty="0"/>
            <a:t>  苹果</a:t>
          </a:r>
          <a:r>
            <a:rPr lang="en-US" altLang="zh-CN" sz="2000" kern="1200" dirty="0"/>
            <a:t>(NN)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Labels:     P        V          U        NN</a:t>
          </a:r>
          <a:endParaRPr lang="zh-CN" altLang="en-US" sz="2000" kern="1200" dirty="0"/>
        </a:p>
      </dsp:txBody>
      <dsp:txXfrm rot="-5400000">
        <a:off x="2791147" y="213024"/>
        <a:ext cx="4902221" cy="1105717"/>
      </dsp:txXfrm>
    </dsp:sp>
    <dsp:sp modelId="{10E58586-06CE-411D-9F11-71FB152F2450}">
      <dsp:nvSpPr>
        <dsp:cNvPr id="0" name=""/>
        <dsp:cNvSpPr/>
      </dsp:nvSpPr>
      <dsp:spPr>
        <a:xfrm>
          <a:off x="0" y="3438"/>
          <a:ext cx="2791146" cy="1531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Sequence Labeling</a:t>
          </a:r>
          <a:endParaRPr lang="zh-CN" altLang="en-US" sz="3200" kern="1200" dirty="0"/>
        </a:p>
      </dsp:txBody>
      <dsp:txXfrm>
        <a:off x="74771" y="78209"/>
        <a:ext cx="2641604" cy="1382146"/>
      </dsp:txXfrm>
    </dsp:sp>
    <dsp:sp modelId="{D3136506-6EA9-4E67-8992-F7E994C3460B}">
      <dsp:nvSpPr>
        <dsp:cNvPr id="0" name=""/>
        <dsp:cNvSpPr/>
      </dsp:nvSpPr>
      <dsp:spPr>
        <a:xfrm rot="5400000">
          <a:off x="4659490" y="-106863"/>
          <a:ext cx="1225351" cy="496203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Input:    [</a:t>
          </a:r>
          <a:r>
            <a:rPr lang="zh-CN" altLang="en-US" sz="2000" kern="1200" dirty="0"/>
            <a:t>我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吃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了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苹果</a:t>
          </a:r>
          <a:r>
            <a:rPr lang="en-US" altLang="zh-CN" sz="2000" kern="1200" dirty="0"/>
            <a:t>]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Output: [</a:t>
          </a:r>
          <a:r>
            <a:rPr lang="zh-CN" altLang="en-US" sz="2000" kern="1200" dirty="0"/>
            <a:t>我</a:t>
          </a:r>
          <a:r>
            <a:rPr lang="en-US" altLang="zh-CN" sz="2000" kern="1200" dirty="0"/>
            <a:t>]</a:t>
          </a:r>
          <a:r>
            <a:rPr lang="zh-CN" altLang="en-US" sz="2000" kern="1200" dirty="0"/>
            <a:t>    </a:t>
          </a:r>
          <a:r>
            <a:rPr lang="en-US" altLang="zh-CN" sz="2000" kern="1200" dirty="0"/>
            <a:t>[</a:t>
          </a:r>
          <a:r>
            <a:rPr lang="zh-CN" altLang="en-US" sz="2000" kern="1200" dirty="0"/>
            <a:t>吃      了      苹果</a:t>
          </a:r>
          <a:r>
            <a:rPr lang="en-US" altLang="zh-CN" sz="2000" kern="1200" dirty="0"/>
            <a:t>]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Labels:    S      B-VP     I-VP   I-VP   </a:t>
          </a:r>
          <a:endParaRPr lang="zh-CN" altLang="en-US" sz="2000" kern="1200" dirty="0"/>
        </a:p>
      </dsp:txBody>
      <dsp:txXfrm rot="-5400000">
        <a:off x="2791147" y="1821297"/>
        <a:ext cx="4902221" cy="1105717"/>
      </dsp:txXfrm>
    </dsp:sp>
    <dsp:sp modelId="{F2ADABC1-2235-40ED-A13A-2B5F44E5AA9E}">
      <dsp:nvSpPr>
        <dsp:cNvPr id="0" name=""/>
        <dsp:cNvSpPr/>
      </dsp:nvSpPr>
      <dsp:spPr>
        <a:xfrm>
          <a:off x="0" y="1608311"/>
          <a:ext cx="2791146" cy="1531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Sequence Segmentation</a:t>
          </a:r>
          <a:endParaRPr lang="zh-CN" altLang="en-US" sz="3200" kern="1200" dirty="0"/>
        </a:p>
      </dsp:txBody>
      <dsp:txXfrm>
        <a:off x="74771" y="1683082"/>
        <a:ext cx="2641604" cy="1382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3128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6903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69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notations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330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加入表格 </a:t>
            </a:r>
          </a:p>
        </p:txBody>
      </p:sp>
    </p:spTree>
    <p:extLst>
      <p:ext uri="{BB962C8B-B14F-4D97-AF65-F5344CB8AC3E}">
        <p14:creationId xmlns:p14="http://schemas.microsoft.com/office/powerpoint/2010/main" val="295121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加入表格 </a:t>
            </a:r>
          </a:p>
        </p:txBody>
      </p:sp>
    </p:spTree>
    <p:extLst>
      <p:ext uri="{BB962C8B-B14F-4D97-AF65-F5344CB8AC3E}">
        <p14:creationId xmlns:p14="http://schemas.microsoft.com/office/powerpoint/2010/main" val="48823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加入表格 </a:t>
            </a:r>
          </a:p>
        </p:txBody>
      </p:sp>
    </p:spTree>
    <p:extLst>
      <p:ext uri="{BB962C8B-B14F-4D97-AF65-F5344CB8AC3E}">
        <p14:creationId xmlns:p14="http://schemas.microsoft.com/office/powerpoint/2010/main" val="3399150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Intuitive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illustration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182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Intuitive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illustration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24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2918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C85F9301-1B47-465D-81D3-7C0C3CA60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2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71500" y="208107"/>
            <a:ext cx="77531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Segmentation vs Sequence Labelling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9180" y="1336013"/>
                <a:ext cx="10728959" cy="4467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Connections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Sequence Labelling can be applied to solve sequence segmentation task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form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segment sequence vs. label sequence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Transform segmentation into labels.</a:t>
                </a:r>
              </a:p>
              <a:p>
                <a:pPr marL="1800194" lvl="3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e.g., Segment(S) / attach(A) </a:t>
                </a:r>
              </a:p>
              <a:p>
                <a:pPr lvl="4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###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##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#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4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SAA    SA     S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" y="1336013"/>
                <a:ext cx="10728959" cy="4467762"/>
              </a:xfrm>
              <a:prstGeom prst="rect">
                <a:avLst/>
              </a:prstGeom>
              <a:blipFill>
                <a:blip r:embed="rId2"/>
                <a:stretch>
                  <a:fillRect l="-795" r="-227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E3B1E7E-46AF-4221-A4F9-A3C26887FA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183551"/>
              </p:ext>
            </p:extLst>
          </p:nvPr>
        </p:nvGraphicFramePr>
        <p:xfrm>
          <a:off x="1689818" y="1489709"/>
          <a:ext cx="7753185" cy="314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5">
            <a:extLst>
              <a:ext uri="{FF2B5EF4-FFF2-40B4-BE49-F238E27FC236}">
                <a16:creationId xmlns:a16="http://schemas.microsoft.com/office/drawing/2014/main" id="{09C1A6FA-3441-46C8-A462-BA2F814A4099}"/>
              </a:ext>
            </a:extLst>
          </p:cNvPr>
          <p:cNvSpPr/>
          <p:nvPr/>
        </p:nvSpPr>
        <p:spPr>
          <a:xfrm>
            <a:off x="571500" y="208107"/>
            <a:ext cx="77531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Segmentation vs Sequence Labelling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4B11A6-6CE0-4F4F-A647-58AC78D15D3B}"/>
              </a:ext>
            </a:extLst>
          </p:cNvPr>
          <p:cNvSpPr/>
          <p:nvPr/>
        </p:nvSpPr>
        <p:spPr>
          <a:xfrm>
            <a:off x="1724877" y="4948876"/>
            <a:ext cx="6901248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fine grained tags.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Combine segmentation label with chunk type.</a:t>
            </a:r>
          </a:p>
        </p:txBody>
      </p:sp>
    </p:spTree>
    <p:extLst>
      <p:ext uri="{BB962C8B-B14F-4D97-AF65-F5344CB8AC3E}">
        <p14:creationId xmlns:p14="http://schemas.microsoft.com/office/powerpoint/2010/main" val="126302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1021" y="100771"/>
            <a:ext cx="5554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Typical label sets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990600" y="963157"/>
            <a:ext cx="10968989" cy="557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label: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(Beginning),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(Internal),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(Ending) and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(Single-character word)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Syntactic chunking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label: {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}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combine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syntactic categories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such as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B-VP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or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I-NP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Named entity recognition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label: {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B-X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S-X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}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indicates the type of entity: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(person),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(location),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ORG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(organization)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a non-named entity word</a:t>
            </a:r>
          </a:p>
        </p:txBody>
      </p:sp>
    </p:spTree>
    <p:extLst>
      <p:ext uri="{BB962C8B-B14F-4D97-AF65-F5344CB8AC3E}">
        <p14:creationId xmlns:p14="http://schemas.microsoft.com/office/powerpoint/2010/main" val="424983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52450" y="188312"/>
            <a:ext cx="768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templates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89660" y="927920"/>
                <a:ext cx="8986475" cy="5186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discriminative models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𝜙</m:t>
                            </m:r>
                          </m:e>
                        </m:acc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𝑘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: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templates --- patterns.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instances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matching templates to data.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vector.     “He visited New Zealand.”</a:t>
                </a:r>
              </a:p>
              <a:p>
                <a:pPr lvl="8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  B-LOC   E-LOC</a:t>
                </a:r>
              </a:p>
              <a:p>
                <a:pPr marL="0" lvl="8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&lt; 0, 0,…, 0, 1, 0,…,0, 1, 0,…,0, …,0, I, 0,…,0 &gt;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60" y="927920"/>
                <a:ext cx="8986475" cy="5186100"/>
              </a:xfrm>
              <a:prstGeom prst="rect">
                <a:avLst/>
              </a:prstGeom>
              <a:blipFill>
                <a:blip r:embed="rId2"/>
                <a:stretch>
                  <a:fillRect l="-950" b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C40AB2-4DDD-42F5-AE5F-2D0E43313D27}"/>
                  </a:ext>
                </a:extLst>
              </p:cNvPr>
              <p:cNvSpPr txBox="1"/>
              <p:nvPr/>
            </p:nvSpPr>
            <p:spPr>
              <a:xfrm>
                <a:off x="880110" y="6268852"/>
                <a:ext cx="14871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New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E-LOC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CC40AB2-4DDD-42F5-AE5F-2D0E43313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0" y="6268852"/>
                <a:ext cx="1487138" cy="646331"/>
              </a:xfrm>
              <a:prstGeom prst="rect">
                <a:avLst/>
              </a:prstGeom>
              <a:blipFill>
                <a:blip r:embed="rId3"/>
                <a:stretch>
                  <a:fillRect r="-2542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B19731-038B-4939-B61F-CB7E0656E762}"/>
                  </a:ext>
                </a:extLst>
              </p:cNvPr>
              <p:cNvSpPr txBox="1"/>
              <p:nvPr/>
            </p:nvSpPr>
            <p:spPr>
              <a:xfrm>
                <a:off x="4023751" y="6268853"/>
                <a:ext cx="13877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old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B-PER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B19731-038B-4939-B61F-CB7E0656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751" y="6268853"/>
                <a:ext cx="1387752" cy="646331"/>
              </a:xfrm>
              <a:prstGeom prst="rect">
                <a:avLst/>
              </a:prstGeom>
              <a:blipFill>
                <a:blip r:embed="rId4"/>
                <a:stretch>
                  <a:fillRect r="-270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092202-30DC-42D4-9C5A-9281E226A896}"/>
                  </a:ext>
                </a:extLst>
              </p:cNvPr>
              <p:cNvSpPr txBox="1"/>
              <p:nvPr/>
            </p:nvSpPr>
            <p:spPr>
              <a:xfrm>
                <a:off x="2486703" y="6268852"/>
                <a:ext cx="14520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New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B-LOC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092202-30DC-42D4-9C5A-9281E226A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03" y="6268852"/>
                <a:ext cx="1452001" cy="646331"/>
              </a:xfrm>
              <a:prstGeom prst="rect">
                <a:avLst/>
              </a:prstGeom>
              <a:blipFill>
                <a:blip r:embed="rId5"/>
                <a:stretch>
                  <a:fillRect r="-862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B6E0C-A43F-483B-85FA-B57A227650BC}"/>
                  </a:ext>
                </a:extLst>
              </p:cNvPr>
              <p:cNvSpPr txBox="1"/>
              <p:nvPr/>
            </p:nvSpPr>
            <p:spPr>
              <a:xfrm>
                <a:off x="6702122" y="6211669"/>
                <a:ext cx="15337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Zealand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E-LOC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EB6E0C-A43F-483B-85FA-B57A2276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22" y="6211669"/>
                <a:ext cx="1533753" cy="646331"/>
              </a:xfrm>
              <a:prstGeom prst="rect">
                <a:avLst/>
              </a:prstGeom>
              <a:blipFill>
                <a:blip r:embed="rId6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06C27D-D7DE-4E1B-A20B-AF2AFEF3E23A}"/>
              </a:ext>
            </a:extLst>
          </p:cNvPr>
          <p:cNvCxnSpPr/>
          <p:nvPr/>
        </p:nvCxnSpPr>
        <p:spPr>
          <a:xfrm flipH="1">
            <a:off x="2057400" y="5976707"/>
            <a:ext cx="781050" cy="21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889C178-DB0F-47DB-B5C7-AA769680F9A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158490" y="5976707"/>
            <a:ext cx="54214" cy="29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901F741-2E53-459C-AE72-48DF7819D68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456652" y="6016772"/>
            <a:ext cx="1260975" cy="25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9BCBF3-6AA2-4C4D-8492-3C3944E34152}"/>
              </a:ext>
            </a:extLst>
          </p:cNvPr>
          <p:cNvCxnSpPr>
            <a:cxnSpLocks/>
          </p:cNvCxnSpPr>
          <p:nvPr/>
        </p:nvCxnSpPr>
        <p:spPr>
          <a:xfrm>
            <a:off x="4394162" y="6016772"/>
            <a:ext cx="2517178" cy="25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52450" y="188312"/>
            <a:ext cx="768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for word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46810" y="2916828"/>
                <a:ext cx="10679430" cy="3913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represents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character in the input sequence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PUNC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indicates whether a character is a punctuation or not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TYPE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indicates the category of a character among four predefined character classes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numbers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date time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indicators (“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年”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(year), 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月”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(month), 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日”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(day) 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时”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(hour) 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分”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(minute) and “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秒”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(second)),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English letters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other characters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10" y="2916828"/>
                <a:ext cx="10679430" cy="3913764"/>
              </a:xfrm>
              <a:prstGeom prst="rect">
                <a:avLst/>
              </a:prstGeom>
              <a:blipFill>
                <a:blip r:embed="rId2"/>
                <a:stretch>
                  <a:fillRect l="-742" r="-799" b="-2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FE19649-0904-40AB-952A-78F09CED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6" y="1060966"/>
            <a:ext cx="8335593" cy="1774529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7C5E8C4D-C02B-4CFF-A2CC-3C202766CE13}"/>
              </a:ext>
            </a:extLst>
          </p:cNvPr>
          <p:cNvSpPr/>
          <p:nvPr/>
        </p:nvSpPr>
        <p:spPr>
          <a:xfrm>
            <a:off x="9380221" y="1374942"/>
            <a:ext cx="289560" cy="1219667"/>
          </a:xfrm>
          <a:prstGeom prst="rightBrace">
            <a:avLst>
              <a:gd name="adj1" fmla="val 37368"/>
              <a:gd name="adj2" fmla="val 47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689E98-7E72-4125-A96D-DCDEA6E536A5}"/>
                  </a:ext>
                </a:extLst>
              </p:cNvPr>
              <p:cNvSpPr txBox="1"/>
              <p:nvPr/>
            </p:nvSpPr>
            <p:spPr>
              <a:xfrm>
                <a:off x="9711573" y="1748175"/>
                <a:ext cx="23903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All combine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689E98-7E72-4125-A96D-DCDEA6E5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573" y="1748175"/>
                <a:ext cx="2390398" cy="400110"/>
              </a:xfrm>
              <a:prstGeom prst="rect">
                <a:avLst/>
              </a:prstGeom>
              <a:blipFill>
                <a:blip r:embed="rId4"/>
                <a:stretch>
                  <a:fillRect l="-2551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4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2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89661" y="916950"/>
                <a:ext cx="9024112" cy="1128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其中外企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6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个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 =‘</a:t>
                </a:r>
                <a:r>
                  <a:rPr lang="zh-CN" altLang="en-US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企</a:t>
                </a:r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’,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 =‘B'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61" y="916950"/>
                <a:ext cx="9024112" cy="1128514"/>
              </a:xfrm>
              <a:prstGeom prst="rect">
                <a:avLst/>
              </a:prstGeom>
              <a:blipFill>
                <a:blip r:embed="rId2"/>
                <a:stretch>
                  <a:fillRect l="-983" b="-1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BAC5E69-F1B0-48FB-A1F4-950BD769D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51" y="2293890"/>
            <a:ext cx="7941609" cy="3985483"/>
          </a:xfrm>
          <a:prstGeom prst="rect">
            <a:avLst/>
          </a:prstGeom>
        </p:spPr>
      </p:pic>
      <p:sp>
        <p:nvSpPr>
          <p:cNvPr id="6" name="右大括号 5">
            <a:extLst>
              <a:ext uri="{FF2B5EF4-FFF2-40B4-BE49-F238E27FC236}">
                <a16:creationId xmlns:a16="http://schemas.microsoft.com/office/drawing/2014/main" id="{1A85C6E0-DE85-4158-A7FF-FF7454E110B4}"/>
              </a:ext>
            </a:extLst>
          </p:cNvPr>
          <p:cNvSpPr/>
          <p:nvPr/>
        </p:nvSpPr>
        <p:spPr>
          <a:xfrm>
            <a:off x="9273541" y="3154680"/>
            <a:ext cx="266699" cy="2838450"/>
          </a:xfrm>
          <a:prstGeom prst="rightBrace">
            <a:avLst>
              <a:gd name="adj1" fmla="val 37368"/>
              <a:gd name="adj2" fmla="val 47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173CF5-E714-4D21-8932-754F40D2F614}"/>
              </a:ext>
            </a:extLst>
          </p:cNvPr>
          <p:cNvSpPr txBox="1"/>
          <p:nvPr/>
        </p:nvSpPr>
        <p:spPr>
          <a:xfrm>
            <a:off x="9761104" y="4053052"/>
            <a:ext cx="163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combine with “B”</a:t>
            </a:r>
            <a:endParaRPr lang="zh-CN" altLang="en-US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7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56260" y="150212"/>
            <a:ext cx="766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for syntactic chunking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31570" y="2916828"/>
                <a:ext cx="10843260" cy="3913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Template 1-5 all combine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indicates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-th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input word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indicates the POS tag of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-th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word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indicates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-th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output segmentation label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Output tag-tag transition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are useful for syntactic chunking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e.g. previous chunking label is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I-VP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probability of the next label being 	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I-VP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or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B-NP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can be relatively higher.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0" y="2916828"/>
                <a:ext cx="10843260" cy="3913764"/>
              </a:xfrm>
              <a:prstGeom prst="rect">
                <a:avLst/>
              </a:prstGeom>
              <a:blipFill>
                <a:blip r:embed="rId3"/>
                <a:stretch>
                  <a:fillRect l="-787" b="-2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9E34B7F-FD56-4642-AF9B-5AF01B66F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5" y="1051182"/>
            <a:ext cx="8525392" cy="18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59180" y="942255"/>
                <a:ext cx="9074105" cy="113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Mary went to Chicago to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meet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her boyfriend John Smith.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6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‘</a:t>
                </a:r>
                <a:r>
                  <a:rPr lang="en-US" altLang="zh-CN" sz="2400" b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meet</a:t>
                </a:r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’.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6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‘</a:t>
                </a:r>
                <a:r>
                  <a:rPr lang="en-US" altLang="zh-CN" sz="2400" b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B-VP</a:t>
                </a:r>
                <a:r>
                  <a:rPr lang="en-US" altLang="zh-CN" sz="24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’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" y="942255"/>
                <a:ext cx="9074105" cy="1131785"/>
              </a:xfrm>
              <a:prstGeom prst="rect">
                <a:avLst/>
              </a:prstGeom>
              <a:blipFill>
                <a:blip r:embed="rId2"/>
                <a:stretch>
                  <a:fillRect l="-1119" b="-1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7081273-7051-476B-A888-D605D79A3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52" y="2578923"/>
            <a:ext cx="8150087" cy="3750758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87EF76C2-2EA4-4235-A25E-E335CD20A1F2}"/>
              </a:ext>
            </a:extLst>
          </p:cNvPr>
          <p:cNvSpPr/>
          <p:nvPr/>
        </p:nvSpPr>
        <p:spPr>
          <a:xfrm>
            <a:off x="556260" y="150212"/>
            <a:ext cx="766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for syntactic chunking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E6995C9B-BB9C-41C5-8634-F67C7B18B668}"/>
              </a:ext>
            </a:extLst>
          </p:cNvPr>
          <p:cNvSpPr/>
          <p:nvPr/>
        </p:nvSpPr>
        <p:spPr>
          <a:xfrm>
            <a:off x="9227821" y="3154680"/>
            <a:ext cx="312420" cy="2541270"/>
          </a:xfrm>
          <a:prstGeom prst="rightBrace">
            <a:avLst>
              <a:gd name="adj1" fmla="val 37368"/>
              <a:gd name="adj2" fmla="val 47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1FF558-F4F0-4901-AD3E-8C0DBA610F3F}"/>
              </a:ext>
            </a:extLst>
          </p:cNvPr>
          <p:cNvSpPr txBox="1"/>
          <p:nvPr/>
        </p:nvSpPr>
        <p:spPr>
          <a:xfrm>
            <a:off x="9761104" y="4053052"/>
            <a:ext cx="163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combine with “B-VP”</a:t>
            </a:r>
            <a:endParaRPr lang="zh-CN" altLang="en-US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17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4830" y="150212"/>
            <a:ext cx="7675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for 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307728" y="3347540"/>
                <a:ext cx="10800451" cy="3373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Word shape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Simplify the word form to reduce sparsity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/</a:t>
                </a:r>
                <a:r>
                  <a:rPr lang="en-US" altLang="zh-CN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upper/lower case letters, </a:t>
                </a:r>
                <a:r>
                  <a:rPr lang="en-US" altLang="zh-CN" dirty="0">
                    <a:highlight>
                      <a:srgbClr val="FFFF0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numerical digits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Shape(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= “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ELMo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”) = “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XXXx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”, 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shortshape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“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ELMo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”)=Xx.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Gazetteer features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whether the current word exists in a list of known person names, geolocation names, organization names etc.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useful for restricted domains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28" y="3347540"/>
                <a:ext cx="10800451" cy="3373937"/>
              </a:xfrm>
              <a:prstGeom prst="rect">
                <a:avLst/>
              </a:prstGeom>
              <a:blipFill>
                <a:blip r:embed="rId2"/>
                <a:stretch>
                  <a:fillRect l="-395" b="-1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9E128A-FF86-4AA5-AF4A-9C35C93F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28" y="811587"/>
            <a:ext cx="7001435" cy="2652933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26269986-3425-4946-8C88-3799AB18EBB4}"/>
              </a:ext>
            </a:extLst>
          </p:cNvPr>
          <p:cNvSpPr/>
          <p:nvPr/>
        </p:nvSpPr>
        <p:spPr>
          <a:xfrm>
            <a:off x="8423911" y="1234439"/>
            <a:ext cx="350520" cy="2113101"/>
          </a:xfrm>
          <a:prstGeom prst="rightBrace">
            <a:avLst>
              <a:gd name="adj1" fmla="val 37368"/>
              <a:gd name="adj2" fmla="val 47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984590-C7C3-4BBC-9865-AB959EB56AA0}"/>
                  </a:ext>
                </a:extLst>
              </p:cNvPr>
              <p:cNvSpPr txBox="1"/>
              <p:nvPr/>
            </p:nvSpPr>
            <p:spPr>
              <a:xfrm>
                <a:off x="8991484" y="1412229"/>
                <a:ext cx="16579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All combine with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”</a:t>
                </a:r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984590-C7C3-4BBC-9865-AB959EB5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484" y="1412229"/>
                <a:ext cx="1657958" cy="707886"/>
              </a:xfrm>
              <a:prstGeom prst="rect">
                <a:avLst/>
              </a:prstGeom>
              <a:blipFill>
                <a:blip r:embed="rId4"/>
                <a:stretch>
                  <a:fillRect l="-4044" t="-5172" r="-1103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6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78231" y="915749"/>
                <a:ext cx="9035542" cy="958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Mary went to </a:t>
                </a:r>
                <a:r>
                  <a:rPr lang="en-US" altLang="zh-CN" sz="20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Chicago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meet her boyfriend John Smith.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‘Chicago’,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‘B-LOC’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31" y="915749"/>
                <a:ext cx="9035542" cy="958596"/>
              </a:xfrm>
              <a:prstGeom prst="rect">
                <a:avLst/>
              </a:prstGeom>
              <a:blipFill>
                <a:blip r:embed="rId2"/>
                <a:stretch>
                  <a:fillRect l="-701"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39A758-6065-445E-9F6B-8A87A9FB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19" y="1993356"/>
            <a:ext cx="7868190" cy="4416478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D0CFB579-DB70-4AAF-959F-6C4C9ABF2AB2}"/>
              </a:ext>
            </a:extLst>
          </p:cNvPr>
          <p:cNvSpPr/>
          <p:nvPr/>
        </p:nvSpPr>
        <p:spPr>
          <a:xfrm>
            <a:off x="544830" y="150212"/>
            <a:ext cx="7675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 for NER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344C5835-D331-42BC-B365-AE6C8438D866}"/>
              </a:ext>
            </a:extLst>
          </p:cNvPr>
          <p:cNvSpPr/>
          <p:nvPr/>
        </p:nvSpPr>
        <p:spPr>
          <a:xfrm>
            <a:off x="9189720" y="2495550"/>
            <a:ext cx="308631" cy="3771900"/>
          </a:xfrm>
          <a:prstGeom prst="rightBrace">
            <a:avLst>
              <a:gd name="adj1" fmla="val 37368"/>
              <a:gd name="adj2" fmla="val 475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FDDD7B-F3D0-449B-9542-3EF791839918}"/>
              </a:ext>
            </a:extLst>
          </p:cNvPr>
          <p:cNvSpPr txBox="1"/>
          <p:nvPr/>
        </p:nvSpPr>
        <p:spPr>
          <a:xfrm>
            <a:off x="9734434" y="3761405"/>
            <a:ext cx="205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combine with “B-LOC”</a:t>
            </a:r>
            <a:endParaRPr lang="zh-CN" altLang="en-US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AB4F84-D1FE-45A1-8535-31FF72EC7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89" y="3676786"/>
            <a:ext cx="1735682" cy="2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408261" y="2243105"/>
            <a:ext cx="637386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9</a:t>
            </a:r>
          </a:p>
          <a:p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Segmentation</a:t>
            </a:r>
            <a:endParaRPr lang="en-US" altLang="zh-CN" sz="4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336408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65760" y="170815"/>
            <a:ext cx="843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Problem of Segmentation by Sequence Labelling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448733" y="1435837"/>
            <a:ext cx="1039833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vector is the key to discriminative models.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1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 efficient decoding and training, sequence labelling models assume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Markov properties over output label sequences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second-order Markov model allows features to be defined over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consecutive segmentation labels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But segment level features can be beyond label n-grams. There can be words with than three characters. For example, “the previous word =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萧规曹随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(to follow convention)” cannot be directly modeled.</a:t>
            </a:r>
          </a:p>
        </p:txBody>
      </p:sp>
    </p:spTree>
    <p:extLst>
      <p:ext uri="{BB962C8B-B14F-4D97-AF65-F5344CB8AC3E}">
        <p14:creationId xmlns:p14="http://schemas.microsoft.com/office/powerpoint/2010/main" val="309647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9910" y="325885"/>
            <a:ext cx="7959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Directly Modeling for Segmentation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1024890" y="1198198"/>
            <a:ext cx="10355579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sequence segmentation directly using discriminative structured predictors, which score output sequences  with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segment-level features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As extensions to discriminative sequence labelers for a different output structure –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segmentation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 consider discriminative models in this chapter.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 aspects to discuss in detail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segment-level feature definitions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8956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266338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2920" y="235585"/>
            <a:ext cx="8999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Word-Level Features for Word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14554" y="1284616"/>
                <a:ext cx="9462005" cy="4607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Take Chinese word segmentation as an example task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Suppose that features are defined within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two consecutive words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or a word bigram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an input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a segmented output can be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denote the character indices for the first and last characters in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54" y="1284616"/>
                <a:ext cx="9462005" cy="4607480"/>
              </a:xfrm>
              <a:prstGeom prst="rect">
                <a:avLst/>
              </a:prstGeom>
              <a:blipFill>
                <a:blip r:embed="rId2"/>
                <a:stretch>
                  <a:fillRect l="-902" r="-580" b="-1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2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2920" y="174625"/>
            <a:ext cx="9041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Word-Level Features for Word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08711" y="1237213"/>
                <a:ext cx="10490622" cy="4336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E.g.,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我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昨天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打球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了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昨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extracted by accumulating local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over all word bigrams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 the output sequence: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11" y="1237213"/>
                <a:ext cx="10490622" cy="4336380"/>
              </a:xfrm>
              <a:prstGeom prst="rect">
                <a:avLst/>
              </a:prstGeom>
              <a:blipFill>
                <a:blip r:embed="rId2"/>
                <a:stretch>
                  <a:fillRect l="-846" r="-121" b="-248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5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1020" y="136523"/>
            <a:ext cx="87134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Word-Level Features for Word Segmentation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6AC962B-F05F-4388-977C-5DE7D2183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57" y="1725930"/>
            <a:ext cx="8597153" cy="32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52450" y="150212"/>
            <a:ext cx="76681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1123951" y="985623"/>
            <a:ext cx="8824760" cy="583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Input: &lt;s&gt;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我 吃 了 苹果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&lt;/s&gt;</a:t>
            </a:r>
            <a:endParaRPr lang="en-US" altLang="zh-CN" sz="2400" dirty="0">
              <a:latin typeface="Cambria Math" panose="02040503050406030204" pitchFamily="18" charset="0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A4BB325-67BC-481A-A650-2BE2FD8EA1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8970749"/>
                  </p:ext>
                </p:extLst>
              </p:nvPr>
            </p:nvGraphicFramePr>
            <p:xfrm>
              <a:off x="1646466" y="1961697"/>
              <a:ext cx="8404692" cy="4463079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831300">
                      <a:extLst>
                        <a:ext uri="{9D8B030D-6E8A-4147-A177-3AD203B41FA5}">
                          <a16:colId xmlns:a16="http://schemas.microsoft.com/office/drawing/2014/main" val="3989608637"/>
                        </a:ext>
                      </a:extLst>
                    </a:gridCol>
                    <a:gridCol w="6573392">
                      <a:extLst>
                        <a:ext uri="{9D8B030D-6E8A-4147-A177-3AD203B41FA5}">
                          <a16:colId xmlns:a16="http://schemas.microsoft.com/office/drawing/2014/main" val="2318406904"/>
                        </a:ext>
                      </a:extLst>
                    </a:gridCol>
                  </a:tblGrid>
                  <a:tr h="704351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Feature Entry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Feature Vector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614562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0,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“&lt;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我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</a:t>
                          </a:r>
                          <a:r>
                            <a:rPr lang="en-US" altLang="zh-CN" sz="16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𝑠𝑖𝑛𝑔𝑙𝑒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𝑐h𝑎𝑟𝑎𝑐𝑡𝑒𝑟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325822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0,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47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我吃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𝑠𝑖𝑛𝑔𝑙𝑒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𝑐h𝑎𝑟𝑎𝑐𝑡𝑒𝑟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2069431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0,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吃了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𝑠𝑖𝑛𝑔𝑙𝑒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𝑐h𝑎𝑟𝑎𝑐𝑡𝑒𝑟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</a:t>
                          </a:r>
                          <a:r>
                            <a:rPr lang="en-US" altLang="zh-CN" sz="1600" b="0" baseline="0" dirty="0"/>
                            <a:t> … 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869744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b="0" dirty="0"/>
                            <a:t>0,</a:t>
                          </a:r>
                          <a:r>
                            <a:rPr lang="en-US" altLang="zh-CN" sz="1600" b="0" baseline="0" dirty="0"/>
                            <a:t>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472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了苹果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7260735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0,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苹果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&lt;/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&gt;”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4607443"/>
                      </a:ext>
                    </a:extLst>
                  </a:tr>
                  <a:tr h="95066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1:4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0, 0,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“&lt;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我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47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我吃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b="0" dirty="0"/>
                            <a:t>, …,  </a:t>
                          </a: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吃了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𝑠𝑖𝑛𝑔𝑙𝑒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𝑐h𝑎𝑟𝑎𝑐𝑡𝑒𝑟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zh-CN" sz="1600" dirty="0"/>
                            <a:t>, …, </a:t>
                          </a: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472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=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了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苹果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501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 “</m:t>
                                  </m:r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苹果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&lt;/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&gt;”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600" dirty="0"/>
                            <a:t>,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8382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6A4BB325-67BC-481A-A650-2BE2FD8EA1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8970749"/>
                  </p:ext>
                </p:extLst>
              </p:nvPr>
            </p:nvGraphicFramePr>
            <p:xfrm>
              <a:off x="1646466" y="1961697"/>
              <a:ext cx="8404692" cy="4463079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831300">
                      <a:extLst>
                        <a:ext uri="{9D8B030D-6E8A-4147-A177-3AD203B41FA5}">
                          <a16:colId xmlns:a16="http://schemas.microsoft.com/office/drawing/2014/main" val="3989608637"/>
                        </a:ext>
                      </a:extLst>
                    </a:gridCol>
                    <a:gridCol w="6573392">
                      <a:extLst>
                        <a:ext uri="{9D8B030D-6E8A-4147-A177-3AD203B41FA5}">
                          <a16:colId xmlns:a16="http://schemas.microsoft.com/office/drawing/2014/main" val="2318406904"/>
                        </a:ext>
                      </a:extLst>
                    </a:gridCol>
                  </a:tblGrid>
                  <a:tr h="704351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1786" r="-360417" b="-5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Feature Vector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61456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126667" r="-360417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126667" b="-5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32582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221739" r="-360417" b="-4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221739" b="-44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206943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321739" r="-360417" b="-34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321739" b="-34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869744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461905" r="-360417" b="-2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461905" b="-2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7260735"/>
                      </a:ext>
                    </a:extLst>
                  </a:tr>
                  <a:tr h="535351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561905" r="-360417" b="-1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561905" b="-1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607443"/>
                      </a:ext>
                    </a:extLst>
                  </a:tr>
                  <a:tr h="95066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370667" r="-360417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7746" t="-370667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3825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425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214245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77024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linear models for sequence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518160" y="1388003"/>
                <a:ext cx="10858076" cy="4730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word segmentation for example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discriminative linear model to score different segmentation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according to the feature representation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Two discriminative linear model instances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models (semi-CRF)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large margin models (SVM, perceptron)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 uses the same algorithms</a:t>
                </a:r>
                <a:endParaRPr lang="en-US" altLang="zh-CN" sz="2400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1388003"/>
                <a:ext cx="10858076" cy="4730590"/>
              </a:xfrm>
              <a:prstGeom prst="rect">
                <a:avLst/>
              </a:prstGeom>
              <a:blipFill>
                <a:blip r:embed="rId2"/>
                <a:stretch>
                  <a:fillRect l="-701" b="-2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7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7210" y="60960"/>
            <a:ext cx="7963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94733" y="669126"/>
                <a:ext cx="11785599" cy="5933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an input sentence 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an output segmentation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goal of decoding is to find the highest-scored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according to a given model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Assume that features are extracted from word bigrams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sup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nary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nary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000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 can be computed incrementally adding word by word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3" y="669126"/>
                <a:ext cx="11785599" cy="5933676"/>
              </a:xfrm>
              <a:prstGeom prst="rect">
                <a:avLst/>
              </a:prstGeom>
              <a:blipFill>
                <a:blip r:embed="rId2"/>
                <a:stretch>
                  <a:fillRect l="-753" b="-42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16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24890" y="1020810"/>
                <a:ext cx="10908030" cy="5650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a word sequence with the last word being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W(b, e)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highest scored output sequence with the last word being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Suppose that the second last word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Then the subsequence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ends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must be the highest-scored among all segmentation sequences that end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namely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Therefore a table can be built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incrementally.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90" y="1020810"/>
                <a:ext cx="10908030" cy="5650073"/>
              </a:xfrm>
              <a:prstGeom prst="rect">
                <a:avLst/>
              </a:prstGeom>
              <a:blipFill>
                <a:blip r:embed="rId3"/>
                <a:stretch>
                  <a:fillRect l="-698" b="-17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1010" y="150212"/>
            <a:ext cx="775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E60E37-94F6-4D63-89AB-AE91FE698253}"/>
              </a:ext>
            </a:extLst>
          </p:cNvPr>
          <p:cNvSpPr/>
          <p:nvPr/>
        </p:nvSpPr>
        <p:spPr>
          <a:xfrm>
            <a:off x="3943350" y="4368169"/>
            <a:ext cx="5257800" cy="2400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84E80D-61FF-4397-BAA9-5BBA1ACDE80B}"/>
              </a:ext>
            </a:extLst>
          </p:cNvPr>
          <p:cNvCxnSpPr>
            <a:cxnSpLocks/>
          </p:cNvCxnSpPr>
          <p:nvPr/>
        </p:nvCxnSpPr>
        <p:spPr>
          <a:xfrm>
            <a:off x="7090410" y="4368169"/>
            <a:ext cx="0" cy="2400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EE0D7FB-73EC-443C-9A9D-8B88E23F24A6}"/>
              </a:ext>
            </a:extLst>
          </p:cNvPr>
          <p:cNvCxnSpPr>
            <a:cxnSpLocks/>
          </p:cNvCxnSpPr>
          <p:nvPr/>
        </p:nvCxnSpPr>
        <p:spPr>
          <a:xfrm>
            <a:off x="6358890" y="4368169"/>
            <a:ext cx="0" cy="2400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0BD170-B202-4A08-9EB5-B9AFBE25645E}"/>
                  </a:ext>
                </a:extLst>
              </p:cNvPr>
              <p:cNvSpPr/>
              <p:nvPr/>
            </p:nvSpPr>
            <p:spPr>
              <a:xfrm>
                <a:off x="4692272" y="5134499"/>
                <a:ext cx="1479636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𝑊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0BD170-B202-4A08-9EB5-B9AFBE256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72" y="5134499"/>
                <a:ext cx="1479636" cy="376770"/>
              </a:xfrm>
              <a:prstGeom prst="rect">
                <a:avLst/>
              </a:prstGeom>
              <a:blipFill>
                <a:blip r:embed="rId4"/>
                <a:stretch>
                  <a:fillRect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ADB674F-F16E-435A-95BE-792B8A08BC1C}"/>
                  </a:ext>
                </a:extLst>
              </p:cNvPr>
              <p:cNvSpPr/>
              <p:nvPr/>
            </p:nvSpPr>
            <p:spPr>
              <a:xfrm>
                <a:off x="5917896" y="5612574"/>
                <a:ext cx="994118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𝑊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ADB674F-F16E-435A-95BE-792B8A08B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896" y="5612574"/>
                <a:ext cx="994118" cy="376770"/>
              </a:xfrm>
              <a:prstGeom prst="rect">
                <a:avLst/>
              </a:prstGeom>
              <a:blipFill>
                <a:blip r:embed="rId5"/>
                <a:stretch>
                  <a:fillRect t="-1613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A408A9-AC24-46C4-854F-C64751E2119D}"/>
                  </a:ext>
                </a:extLst>
              </p:cNvPr>
              <p:cNvSpPr/>
              <p:nvPr/>
            </p:nvSpPr>
            <p:spPr>
              <a:xfrm>
                <a:off x="3828372" y="4642778"/>
                <a:ext cx="46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A408A9-AC24-46C4-854F-C64751E21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72" y="4642778"/>
                <a:ext cx="4639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E139504-5D4F-4F6B-ABFF-4EE9D2B15E4C}"/>
                  </a:ext>
                </a:extLst>
              </p:cNvPr>
              <p:cNvSpPr/>
              <p:nvPr/>
            </p:nvSpPr>
            <p:spPr>
              <a:xfrm>
                <a:off x="6194382" y="4642778"/>
                <a:ext cx="1435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E139504-5D4F-4F6B-ABFF-4EE9D2B15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82" y="4642778"/>
                <a:ext cx="14352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大括号 19">
            <a:extLst>
              <a:ext uri="{FF2B5EF4-FFF2-40B4-BE49-F238E27FC236}">
                <a16:creationId xmlns:a16="http://schemas.microsoft.com/office/drawing/2014/main" id="{30E8B4AE-A7E6-449B-BDF8-5CFCBBE9E7D8}"/>
              </a:ext>
            </a:extLst>
          </p:cNvPr>
          <p:cNvSpPr/>
          <p:nvPr/>
        </p:nvSpPr>
        <p:spPr>
          <a:xfrm rot="16200000">
            <a:off x="5387437" y="3505691"/>
            <a:ext cx="240030" cy="3165916"/>
          </a:xfrm>
          <a:prstGeom prst="leftBrace">
            <a:avLst>
              <a:gd name="adj1" fmla="val 51524"/>
              <a:gd name="adj2" fmla="val 4976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A05E86A-AC23-444A-9C68-547072A67556}"/>
              </a:ext>
            </a:extLst>
          </p:cNvPr>
          <p:cNvSpPr/>
          <p:nvPr/>
        </p:nvSpPr>
        <p:spPr>
          <a:xfrm rot="16200000">
            <a:off x="6391277" y="2925552"/>
            <a:ext cx="240029" cy="5135882"/>
          </a:xfrm>
          <a:prstGeom prst="leftBrace">
            <a:avLst>
              <a:gd name="adj1" fmla="val 51524"/>
              <a:gd name="adj2" fmla="val 4898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1EA121-B028-8042-ABE5-7F90A9F2A4ED}"/>
                  </a:ext>
                </a:extLst>
              </p:cNvPr>
              <p:cNvSpPr txBox="1"/>
              <p:nvPr/>
            </p:nvSpPr>
            <p:spPr>
              <a:xfrm>
                <a:off x="6153150" y="462104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1EA121-B028-8042-ABE5-7F90A9F2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50" y="4621040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232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1010" y="150212"/>
            <a:ext cx="775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24890" y="1020810"/>
                <a:ext cx="11033760" cy="489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incremental nature of the score calculation results in the availability of optimal sub problems (DP):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CN" altLang="en-US" sz="2400"/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denotes the highest-scored partial output with the last word being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beginning character index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ending character index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90" y="1020810"/>
                <a:ext cx="11033760" cy="4892237"/>
              </a:xfrm>
              <a:prstGeom prst="rect">
                <a:avLst/>
              </a:prstGeom>
              <a:blipFill>
                <a:blip r:embed="rId3"/>
                <a:stretch>
                  <a:fillRect l="-920" b="-20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902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1010" y="150212"/>
            <a:ext cx="775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618067" y="856980"/>
                <a:ext cx="11444393" cy="454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CN" altLang="en-US" sz="2400"/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table to store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1,…,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bp to store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 size.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final highest-scored output: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7" y="856980"/>
                <a:ext cx="11444393" cy="4542013"/>
              </a:xfrm>
              <a:prstGeom prst="rect">
                <a:avLst/>
              </a:prstGeom>
              <a:blipFill>
                <a:blip r:embed="rId3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59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63446"/>
            <a:ext cx="7848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150AFB43-1B24-4E4E-97A3-5B30AB244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01148"/>
              </p:ext>
            </p:extLst>
          </p:nvPr>
        </p:nvGraphicFramePr>
        <p:xfrm>
          <a:off x="2977402" y="1156447"/>
          <a:ext cx="6650692" cy="3944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579">
                  <a:extLst>
                    <a:ext uri="{9D8B030D-6E8A-4147-A177-3AD203B41FA5}">
                      <a16:colId xmlns:a16="http://schemas.microsoft.com/office/drawing/2014/main" val="497825695"/>
                    </a:ext>
                  </a:extLst>
                </a:gridCol>
                <a:gridCol w="1224579">
                  <a:extLst>
                    <a:ext uri="{9D8B030D-6E8A-4147-A177-3AD203B41FA5}">
                      <a16:colId xmlns:a16="http://schemas.microsoft.com/office/drawing/2014/main" val="1928198999"/>
                    </a:ext>
                  </a:extLst>
                </a:gridCol>
                <a:gridCol w="1224579">
                  <a:extLst>
                    <a:ext uri="{9D8B030D-6E8A-4147-A177-3AD203B41FA5}">
                      <a16:colId xmlns:a16="http://schemas.microsoft.com/office/drawing/2014/main" val="1901499036"/>
                    </a:ext>
                  </a:extLst>
                </a:gridCol>
                <a:gridCol w="1224579">
                  <a:extLst>
                    <a:ext uri="{9D8B030D-6E8A-4147-A177-3AD203B41FA5}">
                      <a16:colId xmlns:a16="http://schemas.microsoft.com/office/drawing/2014/main" val="3275293426"/>
                    </a:ext>
                  </a:extLst>
                </a:gridCol>
                <a:gridCol w="1752376">
                  <a:extLst>
                    <a:ext uri="{9D8B030D-6E8A-4147-A177-3AD203B41FA5}">
                      <a16:colId xmlns:a16="http://schemas.microsoft.com/office/drawing/2014/main" val="3743464118"/>
                    </a:ext>
                  </a:extLst>
                </a:gridCol>
              </a:tblGrid>
              <a:tr h="118214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0259577"/>
                  </a:ext>
                </a:extLst>
              </a:tr>
              <a:tr h="69058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9739437"/>
                  </a:ext>
                </a:extLst>
              </a:tr>
              <a:tr h="69058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7908921"/>
                  </a:ext>
                </a:extLst>
              </a:tr>
              <a:tr h="69058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5377875"/>
                  </a:ext>
                </a:extLst>
              </a:tr>
              <a:tr h="69058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以前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以前天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64391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B69F702-0FF6-144C-BFAB-817A322D7990}"/>
              </a:ext>
            </a:extLst>
          </p:cNvPr>
          <p:cNvSpPr txBox="1"/>
          <p:nvPr/>
        </p:nvSpPr>
        <p:spPr>
          <a:xfrm>
            <a:off x="3442448" y="5165028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15EB55-8A4D-6D4B-9CF0-D4171ADB5F82}"/>
              </a:ext>
            </a:extLst>
          </p:cNvPr>
          <p:cNvSpPr txBox="1"/>
          <p:nvPr/>
        </p:nvSpPr>
        <p:spPr>
          <a:xfrm>
            <a:off x="4679577" y="5165028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B85B9E-3FC5-514C-9228-09F21203F41E}"/>
              </a:ext>
            </a:extLst>
          </p:cNvPr>
          <p:cNvSpPr txBox="1"/>
          <p:nvPr/>
        </p:nvSpPr>
        <p:spPr>
          <a:xfrm>
            <a:off x="5935196" y="5165028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3C6161-D3D6-8448-9DDE-9ACCC8D998BE}"/>
              </a:ext>
            </a:extLst>
          </p:cNvPr>
          <p:cNvSpPr txBox="1"/>
          <p:nvPr/>
        </p:nvSpPr>
        <p:spPr>
          <a:xfrm>
            <a:off x="7144874" y="5165028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2FD562-DB98-924C-8061-A2008D687329}"/>
              </a:ext>
            </a:extLst>
          </p:cNvPr>
          <p:cNvSpPr txBox="1"/>
          <p:nvPr/>
        </p:nvSpPr>
        <p:spPr>
          <a:xfrm>
            <a:off x="8095690" y="5152470"/>
            <a:ext cx="13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C96653-E925-0243-97FB-A4EA7F95AED7}"/>
              </a:ext>
            </a:extLst>
          </p:cNvPr>
          <p:cNvSpPr txBox="1"/>
          <p:nvPr/>
        </p:nvSpPr>
        <p:spPr>
          <a:xfrm>
            <a:off x="2380130" y="4537498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B2916-4555-CE4C-B0C5-A26A1F088388}"/>
              </a:ext>
            </a:extLst>
          </p:cNvPr>
          <p:cNvSpPr txBox="1"/>
          <p:nvPr/>
        </p:nvSpPr>
        <p:spPr>
          <a:xfrm>
            <a:off x="2380130" y="3829287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D7BE0D-DBFD-9D4D-B279-5FA729C95AD8}"/>
              </a:ext>
            </a:extLst>
          </p:cNvPr>
          <p:cNvSpPr txBox="1"/>
          <p:nvPr/>
        </p:nvSpPr>
        <p:spPr>
          <a:xfrm>
            <a:off x="2384892" y="3244334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6A5734-9D50-FD43-AACA-2EA6B2044B2D}"/>
              </a:ext>
            </a:extLst>
          </p:cNvPr>
          <p:cNvSpPr txBox="1"/>
          <p:nvPr/>
        </p:nvSpPr>
        <p:spPr>
          <a:xfrm>
            <a:off x="2380129" y="2520897"/>
            <a:ext cx="36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94546D-3830-F541-ABE0-B01492F67ACE}"/>
              </a:ext>
            </a:extLst>
          </p:cNvPr>
          <p:cNvSpPr txBox="1"/>
          <p:nvPr/>
        </p:nvSpPr>
        <p:spPr>
          <a:xfrm rot="5400000">
            <a:off x="1928859" y="1609616"/>
            <a:ext cx="130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04A5B8C-F05B-4F43-BE0B-643E87F08BED}"/>
              </a:ext>
            </a:extLst>
          </p:cNvPr>
          <p:cNvCxnSpPr/>
          <p:nvPr/>
        </p:nvCxnSpPr>
        <p:spPr>
          <a:xfrm flipV="1">
            <a:off x="3935507" y="4013954"/>
            <a:ext cx="672353" cy="5235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BBD2E9D-394A-0744-8B8F-357E043B7447}"/>
              </a:ext>
            </a:extLst>
          </p:cNvPr>
          <p:cNvCxnSpPr>
            <a:cxnSpLocks/>
          </p:cNvCxnSpPr>
          <p:nvPr/>
        </p:nvCxnSpPr>
        <p:spPr>
          <a:xfrm flipV="1">
            <a:off x="3935506" y="4013954"/>
            <a:ext cx="1828800" cy="543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B0B5E66-56F0-744B-9E9C-EA9CD097FFA9}"/>
              </a:ext>
            </a:extLst>
          </p:cNvPr>
          <p:cNvCxnSpPr>
            <a:cxnSpLocks/>
          </p:cNvCxnSpPr>
          <p:nvPr/>
        </p:nvCxnSpPr>
        <p:spPr>
          <a:xfrm flipV="1">
            <a:off x="5047130" y="3332625"/>
            <a:ext cx="717177" cy="496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33D1AAB-D54D-054F-AED1-4718B18E9A4D}"/>
              </a:ext>
            </a:extLst>
          </p:cNvPr>
          <p:cNvCxnSpPr>
            <a:cxnSpLocks/>
          </p:cNvCxnSpPr>
          <p:nvPr/>
        </p:nvCxnSpPr>
        <p:spPr>
          <a:xfrm flipV="1">
            <a:off x="5047130" y="3332626"/>
            <a:ext cx="717177" cy="12248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38AA855-E52A-4447-AE44-4492AA43D80A}"/>
              </a:ext>
            </a:extLst>
          </p:cNvPr>
          <p:cNvCxnSpPr>
            <a:cxnSpLocks/>
          </p:cNvCxnSpPr>
          <p:nvPr/>
        </p:nvCxnSpPr>
        <p:spPr>
          <a:xfrm flipV="1">
            <a:off x="6212542" y="2632020"/>
            <a:ext cx="896473" cy="4966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A221678-1F1F-474A-8193-A97720DB3904}"/>
              </a:ext>
            </a:extLst>
          </p:cNvPr>
          <p:cNvCxnSpPr>
            <a:cxnSpLocks/>
          </p:cNvCxnSpPr>
          <p:nvPr/>
        </p:nvCxnSpPr>
        <p:spPr>
          <a:xfrm flipV="1">
            <a:off x="6302748" y="2632021"/>
            <a:ext cx="806266" cy="1197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4D26B6B-A060-394F-808F-8989A10A8FEE}"/>
              </a:ext>
            </a:extLst>
          </p:cNvPr>
          <p:cNvCxnSpPr>
            <a:cxnSpLocks/>
          </p:cNvCxnSpPr>
          <p:nvPr/>
        </p:nvCxnSpPr>
        <p:spPr>
          <a:xfrm flipV="1">
            <a:off x="6427696" y="2632020"/>
            <a:ext cx="681318" cy="1925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5BC2CFF6-B5B2-CE4C-87B2-84FF228C6D98}"/>
              </a:ext>
            </a:extLst>
          </p:cNvPr>
          <p:cNvCxnSpPr>
            <a:cxnSpLocks/>
          </p:cNvCxnSpPr>
          <p:nvPr/>
        </p:nvCxnSpPr>
        <p:spPr>
          <a:xfrm flipV="1">
            <a:off x="2977402" y="1148544"/>
            <a:ext cx="5772150" cy="3261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 41">
            <a:extLst>
              <a:ext uri="{FF2B5EF4-FFF2-40B4-BE49-F238E27FC236}">
                <a16:creationId xmlns:a16="http://schemas.microsoft.com/office/drawing/2014/main" id="{AF6290B4-413E-C844-B56F-218D57EADD7A}"/>
              </a:ext>
            </a:extLst>
          </p:cNvPr>
          <p:cNvSpPr/>
          <p:nvPr/>
        </p:nvSpPr>
        <p:spPr>
          <a:xfrm rot="17027887">
            <a:off x="1931618" y="4204703"/>
            <a:ext cx="2968997" cy="2478367"/>
          </a:xfrm>
          <a:prstGeom prst="arc">
            <a:avLst>
              <a:gd name="adj1" fmla="val 14538646"/>
              <a:gd name="adj2" fmla="val 1290671"/>
            </a:avLst>
          </a:prstGeom>
          <a:ln>
            <a:solidFill>
              <a:schemeClr val="tx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D1201C-BD5B-9F4C-AD35-ABBB51293384}"/>
              </a:ext>
            </a:extLst>
          </p:cNvPr>
          <p:cNvSpPr/>
          <p:nvPr/>
        </p:nvSpPr>
        <p:spPr>
          <a:xfrm>
            <a:off x="1678087" y="585306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以</a:t>
            </a:r>
            <a:r>
              <a:rPr lang="en-US" altLang="zh-CN" dirty="0"/>
              <a:t>_</a:t>
            </a:r>
            <a:r>
              <a:rPr lang="zh-CN" altLang="en-US" dirty="0"/>
              <a:t>前</a:t>
            </a: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63A170B9-D7A9-9740-836A-1D1E0BF09682}"/>
              </a:ext>
            </a:extLst>
          </p:cNvPr>
          <p:cNvCxnSpPr>
            <a:cxnSpLocks/>
          </p:cNvCxnSpPr>
          <p:nvPr/>
        </p:nvCxnSpPr>
        <p:spPr>
          <a:xfrm flipV="1">
            <a:off x="2990290" y="1151636"/>
            <a:ext cx="4522136" cy="2555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4CF9B52D-949A-994E-95D4-005ED3206665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2972640" y="1156447"/>
            <a:ext cx="3330109" cy="18591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A825C69E-23C2-E244-8C9B-93820B7B4845}"/>
              </a:ext>
            </a:extLst>
          </p:cNvPr>
          <p:cNvCxnSpPr>
            <a:cxnSpLocks/>
          </p:cNvCxnSpPr>
          <p:nvPr/>
        </p:nvCxnSpPr>
        <p:spPr>
          <a:xfrm flipV="1">
            <a:off x="2968813" y="1157093"/>
            <a:ext cx="2108152" cy="1176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57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38230"/>
            <a:ext cx="7863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20140" y="5525218"/>
                <a:ext cx="9013145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 complexity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 due to the enumeration of e, b and b'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Force a maximum word size M: linear time complexity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40" y="5525218"/>
                <a:ext cx="9013145" cy="968535"/>
              </a:xfrm>
              <a:prstGeom prst="rect">
                <a:avLst/>
              </a:prstGeom>
              <a:blipFill>
                <a:blip r:embed="rId2"/>
                <a:stretch>
                  <a:fillRect l="-609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936A2B8C-5D1F-46DE-A125-735FFE4BD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53" y="969779"/>
            <a:ext cx="6882794" cy="45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95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214317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1490" y="199741"/>
            <a:ext cx="8671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Semi-Markov Conditional Random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10869" y="1136846"/>
                <a:ext cx="10948087" cy="5219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Semi-CRF is a log-linear model for sequence segmentation, which gives a probability interpretation to the scores assigned to segmented output structures.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GEN(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denotes all possible segmented outputs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We discuss below: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Calculating marginal probabilities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a CRF model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69" y="1136846"/>
                <a:ext cx="10948087" cy="5219057"/>
              </a:xfrm>
              <a:prstGeom prst="rect">
                <a:avLst/>
              </a:prstGeom>
              <a:blipFill>
                <a:blip r:embed="rId2"/>
                <a:stretch>
                  <a:fillRect l="-724" b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1020" y="211771"/>
            <a:ext cx="76681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85850" y="1278486"/>
                <a:ext cx="9749260" cy="5097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denote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being a word as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𝑊𝑅𝐷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𝑊𝑅𝐷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indicates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 word in the sentence.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want to estimate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𝑊𝑅𝐷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𝑊𝑅𝐷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𝐺𝐸𝑁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𝐺𝐸𝑁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all possible segmentations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contain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exponential number of summations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278486"/>
                <a:ext cx="9749260" cy="5097101"/>
              </a:xfrm>
              <a:prstGeom prst="rect">
                <a:avLst/>
              </a:prstGeom>
              <a:blipFill>
                <a:blip r:embed="rId2"/>
                <a:stretch>
                  <a:fillRect l="-813" r="-813" b="-1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343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80060" y="234031"/>
            <a:ext cx="7732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21080" y="1237516"/>
                <a:ext cx="9155685" cy="4896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Since features are local to word bigrams, we have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𝑍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partition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" y="1237516"/>
                <a:ext cx="9155685" cy="4896918"/>
              </a:xfrm>
              <a:prstGeom prst="rect">
                <a:avLst/>
              </a:prstGeom>
              <a:blipFill>
                <a:blip r:embed="rId2"/>
                <a:stretch>
                  <a:fillRect l="-1066" b="-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35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1337910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8630" y="222601"/>
            <a:ext cx="7740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15547" y="1246210"/>
                <a:ext cx="9856471" cy="1955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𝑊𝑅𝐷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𝐺𝐸𝑁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=1: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highlight>
                    <a:srgbClr val="FFFF00"/>
                  </a:highlight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47" y="1246210"/>
                <a:ext cx="9856471" cy="1955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54FA45E7-0ACB-47F5-892E-A4CB9E138926}"/>
              </a:ext>
            </a:extLst>
          </p:cNvPr>
          <p:cNvSpPr/>
          <p:nvPr/>
        </p:nvSpPr>
        <p:spPr>
          <a:xfrm>
            <a:off x="4495583" y="3341744"/>
            <a:ext cx="1694330" cy="376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2D96E9-628D-434D-B4AB-2CF79065A2FF}"/>
                  </a:ext>
                </a:extLst>
              </p:cNvPr>
              <p:cNvSpPr/>
              <p:nvPr/>
            </p:nvSpPr>
            <p:spPr>
              <a:xfrm>
                <a:off x="4581350" y="3341744"/>
                <a:ext cx="475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12D96E9-628D-434D-B4AB-2CF79065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350" y="3341744"/>
                <a:ext cx="475643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98C642-99FC-4927-B5BE-8327A2E5CD72}"/>
                  </a:ext>
                </a:extLst>
              </p:cNvPr>
              <p:cNvSpPr/>
              <p:nvPr/>
            </p:nvSpPr>
            <p:spPr>
              <a:xfrm>
                <a:off x="5585397" y="3348930"/>
                <a:ext cx="4756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98C642-99FC-4927-B5BE-8327A2E5C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97" y="3348930"/>
                <a:ext cx="475643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328E08-D115-459E-9E18-6C48AAC5B53E}"/>
                  </a:ext>
                </a:extLst>
              </p:cNvPr>
              <p:cNvSpPr/>
              <p:nvPr/>
            </p:nvSpPr>
            <p:spPr>
              <a:xfrm>
                <a:off x="2903766" y="3341744"/>
                <a:ext cx="46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328E08-D115-459E-9E18-6C48AAC5B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766" y="3341744"/>
                <a:ext cx="463909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C8E0FE4-3BDD-41D6-BC61-F1AB3618F8BA}"/>
                  </a:ext>
                </a:extLst>
              </p:cNvPr>
              <p:cNvSpPr/>
              <p:nvPr/>
            </p:nvSpPr>
            <p:spPr>
              <a:xfrm>
                <a:off x="7636508" y="3341744"/>
                <a:ext cx="48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C8E0FE4-3BDD-41D6-BC61-F1AB3618F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508" y="3341744"/>
                <a:ext cx="483337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B1FE085-A132-4778-8114-BD2F6591CBA4}"/>
              </a:ext>
            </a:extLst>
          </p:cNvPr>
          <p:cNvCxnSpPr/>
          <p:nvPr/>
        </p:nvCxnSpPr>
        <p:spPr>
          <a:xfrm flipH="1" flipV="1">
            <a:off x="3610976" y="3019014"/>
            <a:ext cx="762000" cy="32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960A15F-6603-4392-9B89-EC869F249D3E}"/>
              </a:ext>
            </a:extLst>
          </p:cNvPr>
          <p:cNvCxnSpPr>
            <a:cxnSpLocks/>
          </p:cNvCxnSpPr>
          <p:nvPr/>
        </p:nvCxnSpPr>
        <p:spPr>
          <a:xfrm flipH="1">
            <a:off x="3550629" y="3718262"/>
            <a:ext cx="816081" cy="377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3">
            <a:extLst>
              <a:ext uri="{FF2B5EF4-FFF2-40B4-BE49-F238E27FC236}">
                <a16:creationId xmlns:a16="http://schemas.microsoft.com/office/drawing/2014/main" id="{E8F88C67-50D2-4DBB-BAAE-653A149B8172}"/>
              </a:ext>
            </a:extLst>
          </p:cNvPr>
          <p:cNvCxnSpPr>
            <a:cxnSpLocks/>
          </p:cNvCxnSpPr>
          <p:nvPr/>
        </p:nvCxnSpPr>
        <p:spPr>
          <a:xfrm flipV="1">
            <a:off x="6337317" y="3002538"/>
            <a:ext cx="762000" cy="32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5FAE5528-2273-4454-A7BC-C715BF06DFD1}"/>
              </a:ext>
            </a:extLst>
          </p:cNvPr>
          <p:cNvCxnSpPr>
            <a:cxnSpLocks/>
          </p:cNvCxnSpPr>
          <p:nvPr/>
        </p:nvCxnSpPr>
        <p:spPr>
          <a:xfrm>
            <a:off x="6276970" y="3701786"/>
            <a:ext cx="816081" cy="377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1F60DBF8-1E36-45A5-80A0-9FFBA201C722}"/>
              </a:ext>
            </a:extLst>
          </p:cNvPr>
          <p:cNvCxnSpPr>
            <a:cxnSpLocks/>
          </p:cNvCxnSpPr>
          <p:nvPr/>
        </p:nvCxnSpPr>
        <p:spPr>
          <a:xfrm flipH="1">
            <a:off x="2786225" y="3512810"/>
            <a:ext cx="553122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8">
            <a:extLst>
              <a:ext uri="{FF2B5EF4-FFF2-40B4-BE49-F238E27FC236}">
                <a16:creationId xmlns:a16="http://schemas.microsoft.com/office/drawing/2014/main" id="{4DF1E285-35D9-4EF1-90EF-BE7C6C06E8C8}"/>
              </a:ext>
            </a:extLst>
          </p:cNvPr>
          <p:cNvCxnSpPr>
            <a:cxnSpLocks/>
          </p:cNvCxnSpPr>
          <p:nvPr/>
        </p:nvCxnSpPr>
        <p:spPr>
          <a:xfrm flipH="1">
            <a:off x="2714507" y="4704075"/>
            <a:ext cx="346914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84BA4E8-C0F4-4DF9-B632-D5DDD8D251F8}"/>
              </a:ext>
            </a:extLst>
          </p:cNvPr>
          <p:cNvSpPr/>
          <p:nvPr/>
        </p:nvSpPr>
        <p:spPr>
          <a:xfrm>
            <a:off x="4489316" y="4327557"/>
            <a:ext cx="1694330" cy="376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2726E6F-2817-42FF-A2BB-89AFCAE871DE}"/>
                  </a:ext>
                </a:extLst>
              </p:cNvPr>
              <p:cNvSpPr/>
              <p:nvPr/>
            </p:nvSpPr>
            <p:spPr>
              <a:xfrm>
                <a:off x="2314955" y="4515816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2726E6F-2817-42FF-A2BB-89AFCAE87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955" y="4515816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23">
            <a:extLst>
              <a:ext uri="{FF2B5EF4-FFF2-40B4-BE49-F238E27FC236}">
                <a16:creationId xmlns:a16="http://schemas.microsoft.com/office/drawing/2014/main" id="{1F0B48E0-316F-4615-804F-9C8B6F1E4D9C}"/>
              </a:ext>
            </a:extLst>
          </p:cNvPr>
          <p:cNvCxnSpPr>
            <a:cxnSpLocks/>
          </p:cNvCxnSpPr>
          <p:nvPr/>
        </p:nvCxnSpPr>
        <p:spPr>
          <a:xfrm flipH="1">
            <a:off x="4489317" y="5407444"/>
            <a:ext cx="346914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421D68F-7932-434A-9E76-73292E886335}"/>
              </a:ext>
            </a:extLst>
          </p:cNvPr>
          <p:cNvSpPr/>
          <p:nvPr/>
        </p:nvSpPr>
        <p:spPr>
          <a:xfrm>
            <a:off x="4489316" y="5030926"/>
            <a:ext cx="1694330" cy="376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58F2F84-A599-418B-97A9-330FBB02B81B}"/>
                  </a:ext>
                </a:extLst>
              </p:cNvPr>
              <p:cNvSpPr/>
              <p:nvPr/>
            </p:nvSpPr>
            <p:spPr>
              <a:xfrm>
                <a:off x="8134544" y="5058979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58F2F84-A599-418B-97A9-330FBB02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544" y="5058979"/>
                <a:ext cx="365806" cy="369332"/>
              </a:xfrm>
              <a:prstGeom prst="rect">
                <a:avLst/>
              </a:prstGeom>
              <a:blipFill>
                <a:blip r:embed="rId8"/>
                <a:stretch>
                  <a:fillRect l="-1667" r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连接符 10">
            <a:extLst>
              <a:ext uri="{FF2B5EF4-FFF2-40B4-BE49-F238E27FC236}">
                <a16:creationId xmlns:a16="http://schemas.microsoft.com/office/drawing/2014/main" id="{A34EA349-1E95-4CA7-9A36-9EB58A7E5CE5}"/>
              </a:ext>
            </a:extLst>
          </p:cNvPr>
          <p:cNvCxnSpPr/>
          <p:nvPr/>
        </p:nvCxnSpPr>
        <p:spPr>
          <a:xfrm flipH="1" flipV="1">
            <a:off x="3311472" y="4210278"/>
            <a:ext cx="762000" cy="32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1">
            <a:extLst>
              <a:ext uri="{FF2B5EF4-FFF2-40B4-BE49-F238E27FC236}">
                <a16:creationId xmlns:a16="http://schemas.microsoft.com/office/drawing/2014/main" id="{5A88E52A-A519-469C-91F1-BE7558C4FC9E}"/>
              </a:ext>
            </a:extLst>
          </p:cNvPr>
          <p:cNvCxnSpPr>
            <a:cxnSpLocks/>
          </p:cNvCxnSpPr>
          <p:nvPr/>
        </p:nvCxnSpPr>
        <p:spPr>
          <a:xfrm flipH="1">
            <a:off x="3064008" y="4793699"/>
            <a:ext cx="816081" cy="377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13">
            <a:extLst>
              <a:ext uri="{FF2B5EF4-FFF2-40B4-BE49-F238E27FC236}">
                <a16:creationId xmlns:a16="http://schemas.microsoft.com/office/drawing/2014/main" id="{3DA21AAC-1F03-49A1-BE46-2357E1D81F45}"/>
              </a:ext>
            </a:extLst>
          </p:cNvPr>
          <p:cNvCxnSpPr>
            <a:cxnSpLocks/>
          </p:cNvCxnSpPr>
          <p:nvPr/>
        </p:nvCxnSpPr>
        <p:spPr>
          <a:xfrm flipV="1">
            <a:off x="6337317" y="4840499"/>
            <a:ext cx="762000" cy="32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14">
            <a:extLst>
              <a:ext uri="{FF2B5EF4-FFF2-40B4-BE49-F238E27FC236}">
                <a16:creationId xmlns:a16="http://schemas.microsoft.com/office/drawing/2014/main" id="{8D78C6F7-4ACD-4BDD-8CC6-FE341C42BF20}"/>
              </a:ext>
            </a:extLst>
          </p:cNvPr>
          <p:cNvCxnSpPr>
            <a:cxnSpLocks/>
          </p:cNvCxnSpPr>
          <p:nvPr/>
        </p:nvCxnSpPr>
        <p:spPr>
          <a:xfrm>
            <a:off x="6310276" y="5488627"/>
            <a:ext cx="816081" cy="377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75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8630" y="222601"/>
            <a:ext cx="7740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84122" y="3389526"/>
                <a:ext cx="9603797" cy="314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sup>
                    </m:sSup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d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cuts the full summation into the product of two components, with the splitting point at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" y="3389526"/>
                <a:ext cx="9603797" cy="3149388"/>
              </a:xfrm>
              <a:prstGeom prst="rect">
                <a:avLst/>
              </a:prstGeom>
              <a:blipFill>
                <a:blip r:embed="rId2"/>
                <a:stretch>
                  <a:fillRect l="-825" r="-761" b="-2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5E356EE-42E4-4003-9CE1-B365DE65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4" y="1033224"/>
            <a:ext cx="8646496" cy="295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81FAF90C-5247-4339-8859-7C89A01268B3}"/>
                  </a:ext>
                </a:extLst>
              </p:cNvPr>
              <p:cNvSpPr/>
              <p:nvPr/>
            </p:nvSpPr>
            <p:spPr>
              <a:xfrm>
                <a:off x="9873843" y="2138166"/>
                <a:ext cx="128063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⟹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81FAF90C-5247-4339-8859-7C89A0126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843" y="2138166"/>
                <a:ext cx="128063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E1FFC3AF-1BA1-409B-8D8D-9ACE195BDE61}"/>
                  </a:ext>
                </a:extLst>
              </p:cNvPr>
              <p:cNvSpPr/>
              <p:nvPr/>
            </p:nvSpPr>
            <p:spPr>
              <a:xfrm>
                <a:off x="9947601" y="3210913"/>
                <a:ext cx="128063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𝛽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E1FFC3AF-1BA1-409B-8D8D-9ACE195BD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601" y="3210913"/>
                <a:ext cx="128063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299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79120" y="160673"/>
            <a:ext cx="766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98582" y="4952382"/>
                <a:ext cx="8035543" cy="1141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3:4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It's similar to Forward-Backward Algorithm in CRF</a:t>
                </a:r>
                <a:endParaRPr lang="en-US" altLang="zh-CN" sz="2400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2" y="4952382"/>
                <a:ext cx="8035543" cy="1141210"/>
              </a:xfrm>
              <a:prstGeom prst="rect">
                <a:avLst/>
              </a:prstGeom>
              <a:blipFill>
                <a:blip r:embed="rId2"/>
                <a:stretch>
                  <a:fillRect l="-1062" b="-1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正方形&#10;&#10;描述已自动生成">
            <a:extLst>
              <a:ext uri="{FF2B5EF4-FFF2-40B4-BE49-F238E27FC236}">
                <a16:creationId xmlns:a16="http://schemas.microsoft.com/office/drawing/2014/main" id="{D9C1F0EE-81ED-484F-BDC2-138B4215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82" y="1335013"/>
            <a:ext cx="8035543" cy="26287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0FF63F-DDB8-4838-A607-7FD1132D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630" y="1335013"/>
            <a:ext cx="2891481" cy="103509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1609CA6A-961F-4F5E-A68B-3D88E81DC18A}"/>
              </a:ext>
            </a:extLst>
          </p:cNvPr>
          <p:cNvSpPr/>
          <p:nvPr/>
        </p:nvSpPr>
        <p:spPr>
          <a:xfrm rot="5400000">
            <a:off x="6565948" y="1698074"/>
            <a:ext cx="402477" cy="4933876"/>
          </a:xfrm>
          <a:prstGeom prst="rightBrace">
            <a:avLst>
              <a:gd name="adj1" fmla="val 11841"/>
              <a:gd name="adj2" fmla="val 4864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EB4B42-B511-4A13-8B25-6799138DF7C1}"/>
                  </a:ext>
                </a:extLst>
              </p:cNvPr>
              <p:cNvSpPr txBox="1"/>
              <p:nvPr/>
            </p:nvSpPr>
            <p:spPr>
              <a:xfrm>
                <a:off x="6651466" y="4366251"/>
                <a:ext cx="4056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EB4B42-B511-4A13-8B25-6799138DF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6" y="4366251"/>
                <a:ext cx="405624" cy="400110"/>
              </a:xfrm>
              <a:prstGeom prst="rect">
                <a:avLst/>
              </a:prstGeom>
              <a:blipFill>
                <a:blip r:embed="rId5"/>
                <a:stretch>
                  <a:fillRect l="-2985" r="-1493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44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95931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 for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518160" y="948743"/>
                <a:ext cx="11707968" cy="5080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the first component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zh-CN" altLang="zh-CN" sz="20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𝐺𝐸𝑁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zh-CN" altLang="zh-CN" sz="200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∏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d>
                          </m:sup>
                          <m:e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1…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𝐺𝐸𝑁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p>
                          </m:sub>
                          <m:sup/>
                          <m:e>
                            <m:nary>
                              <m:naryPr>
                                <m:chr m:val="∏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sSup>
                                                  <m:s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nary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calculated incrementally by summing up relevant values regarding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all valid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1…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948743"/>
                <a:ext cx="11707968" cy="5080686"/>
              </a:xfrm>
              <a:prstGeom prst="rect">
                <a:avLst/>
              </a:prstGeom>
              <a:blipFill>
                <a:blip r:embed="rId3"/>
                <a:stretch>
                  <a:fillRect l="-781" r="-364" b="-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64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84501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 for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02139" y="4203201"/>
                <a:ext cx="8158367" cy="1692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1…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−1,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0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0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39" y="4203201"/>
                <a:ext cx="8158367" cy="1692258"/>
              </a:xfrm>
              <a:prstGeom prst="rect">
                <a:avLst/>
              </a:prstGeom>
              <a:blipFill>
                <a:blip r:embed="rId3"/>
                <a:stretch>
                  <a:fillRect l="-822" b="-5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AFFA968C-F09B-D243-9F12-BF586D6E7448}"/>
              </a:ext>
            </a:extLst>
          </p:cNvPr>
          <p:cNvSpPr/>
          <p:nvPr/>
        </p:nvSpPr>
        <p:spPr>
          <a:xfrm>
            <a:off x="4969346" y="1543154"/>
            <a:ext cx="1126654" cy="376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AA36461-49D4-EA4D-AFE7-55456F76BDEC}"/>
              </a:ext>
            </a:extLst>
          </p:cNvPr>
          <p:cNvCxnSpPr>
            <a:cxnSpLocks/>
          </p:cNvCxnSpPr>
          <p:nvPr/>
        </p:nvCxnSpPr>
        <p:spPr>
          <a:xfrm flipH="1">
            <a:off x="2597924" y="1919672"/>
            <a:ext cx="346914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D5C1F2-3A15-784E-B741-6DE4712F42AD}"/>
                  </a:ext>
                </a:extLst>
              </p:cNvPr>
              <p:cNvSpPr/>
              <p:nvPr/>
            </p:nvSpPr>
            <p:spPr>
              <a:xfrm>
                <a:off x="2172535" y="1546747"/>
                <a:ext cx="808170" cy="393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D5C1F2-3A15-784E-B741-6DE4712F4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5" y="1546747"/>
                <a:ext cx="808170" cy="393762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7CBAF08-B914-004F-9DBA-0BACAC60579B}"/>
              </a:ext>
            </a:extLst>
          </p:cNvPr>
          <p:cNvCxnSpPr>
            <a:cxnSpLocks/>
            <a:endCxn id="33" idx="2"/>
          </p:cNvCxnSpPr>
          <p:nvPr/>
        </p:nvCxnSpPr>
        <p:spPr>
          <a:xfrm flipH="1">
            <a:off x="2712153" y="2479727"/>
            <a:ext cx="2257194" cy="3058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BFB7E20-57C9-E447-A3B2-8C4B4A62323A}"/>
              </a:ext>
            </a:extLst>
          </p:cNvPr>
          <p:cNvSpPr/>
          <p:nvPr/>
        </p:nvSpPr>
        <p:spPr>
          <a:xfrm>
            <a:off x="4427582" y="2103838"/>
            <a:ext cx="541764" cy="375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E746765-9B4D-BD43-BF08-0F8A37D52706}"/>
                  </a:ext>
                </a:extLst>
              </p:cNvPr>
              <p:cNvSpPr/>
              <p:nvPr/>
            </p:nvSpPr>
            <p:spPr>
              <a:xfrm>
                <a:off x="2193839" y="2116553"/>
                <a:ext cx="1036629" cy="393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E746765-9B4D-BD43-BF08-0F8A37D52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839" y="2116553"/>
                <a:ext cx="1036629" cy="393762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连接符 10">
            <a:extLst>
              <a:ext uri="{FF2B5EF4-FFF2-40B4-BE49-F238E27FC236}">
                <a16:creationId xmlns:a16="http://schemas.microsoft.com/office/drawing/2014/main" id="{63B11437-B1A3-49A4-8058-ACACBF792DCF}"/>
              </a:ext>
            </a:extLst>
          </p:cNvPr>
          <p:cNvCxnSpPr/>
          <p:nvPr/>
        </p:nvCxnSpPr>
        <p:spPr>
          <a:xfrm flipH="1" flipV="1">
            <a:off x="3866057" y="1354523"/>
            <a:ext cx="762000" cy="32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11">
            <a:extLst>
              <a:ext uri="{FF2B5EF4-FFF2-40B4-BE49-F238E27FC236}">
                <a16:creationId xmlns:a16="http://schemas.microsoft.com/office/drawing/2014/main" id="{8E98B3D3-3FB7-4045-AD92-145063992241}"/>
              </a:ext>
            </a:extLst>
          </p:cNvPr>
          <p:cNvCxnSpPr>
            <a:cxnSpLocks/>
          </p:cNvCxnSpPr>
          <p:nvPr/>
        </p:nvCxnSpPr>
        <p:spPr>
          <a:xfrm flipH="1">
            <a:off x="3618593" y="1937944"/>
            <a:ext cx="816081" cy="377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10">
            <a:extLst>
              <a:ext uri="{FF2B5EF4-FFF2-40B4-BE49-F238E27FC236}">
                <a16:creationId xmlns:a16="http://schemas.microsoft.com/office/drawing/2014/main" id="{05764B6A-0BDD-427A-8F08-213E433189DE}"/>
              </a:ext>
            </a:extLst>
          </p:cNvPr>
          <p:cNvCxnSpPr>
            <a:cxnSpLocks/>
          </p:cNvCxnSpPr>
          <p:nvPr/>
        </p:nvCxnSpPr>
        <p:spPr>
          <a:xfrm flipH="1" flipV="1">
            <a:off x="2004230" y="1870006"/>
            <a:ext cx="1191826" cy="31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11">
            <a:extLst>
              <a:ext uri="{FF2B5EF4-FFF2-40B4-BE49-F238E27FC236}">
                <a16:creationId xmlns:a16="http://schemas.microsoft.com/office/drawing/2014/main" id="{D6FFC56C-7524-4028-9001-FF4FD7EC6B52}"/>
              </a:ext>
            </a:extLst>
          </p:cNvPr>
          <p:cNvCxnSpPr>
            <a:cxnSpLocks/>
          </p:cNvCxnSpPr>
          <p:nvPr/>
        </p:nvCxnSpPr>
        <p:spPr>
          <a:xfrm flipH="1">
            <a:off x="2140100" y="2637572"/>
            <a:ext cx="1055957" cy="324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94E0FCBD-2C96-4B55-9644-8F54E4736B16}"/>
              </a:ext>
            </a:extLst>
          </p:cNvPr>
          <p:cNvSpPr/>
          <p:nvPr/>
        </p:nvSpPr>
        <p:spPr>
          <a:xfrm rot="5400000">
            <a:off x="3383013" y="1653185"/>
            <a:ext cx="207549" cy="2965116"/>
          </a:xfrm>
          <a:prstGeom prst="rightBrace">
            <a:avLst>
              <a:gd name="adj1" fmla="val 11841"/>
              <a:gd name="adj2" fmla="val 4864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A5FA63B-9D76-4B5E-ACF5-6210D7F169DC}"/>
                  </a:ext>
                </a:extLst>
              </p:cNvPr>
              <p:cNvSpPr txBox="1"/>
              <p:nvPr/>
            </p:nvSpPr>
            <p:spPr>
              <a:xfrm>
                <a:off x="2411454" y="3447468"/>
                <a:ext cx="2557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∈[1,…,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A5FA63B-9D76-4B5E-ACF5-6210D7F16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454" y="3447468"/>
                <a:ext cx="2557892" cy="400110"/>
              </a:xfrm>
              <a:prstGeom prst="rect">
                <a:avLst/>
              </a:prstGeom>
              <a:blipFill>
                <a:blip r:embed="rId6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47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1020" y="150211"/>
            <a:ext cx="7679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 for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12520" y="5324991"/>
                <a:ext cx="8926831" cy="1406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Starting from boundary values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,0,0,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" y="5324991"/>
                <a:ext cx="8926831" cy="1406347"/>
              </a:xfrm>
              <a:prstGeom prst="rect">
                <a:avLst/>
              </a:prstGeom>
              <a:blipFill>
                <a:blip r:embed="rId2"/>
                <a:stretch>
                  <a:fillRect l="-956" b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C3E89A3F-5335-4C82-8E71-A30AFDBF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94" y="1127736"/>
            <a:ext cx="7294092" cy="40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1"/>
            <a:ext cx="83934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Backward Algorithm for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10192" y="767419"/>
                <a:ext cx="10443608" cy="6016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the second component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𝐺𝐸𝑁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calculated incrementally by summing up relevant values from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+1,…,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+1: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92" y="767419"/>
                <a:ext cx="10443608" cy="6016519"/>
              </a:xfrm>
              <a:prstGeom prst="rect">
                <a:avLst/>
              </a:prstGeom>
              <a:blipFill>
                <a:blip r:embed="rId2"/>
                <a:stretch>
                  <a:fillRect l="-758" r="-408" b="-1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526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8020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Backward Algorithm for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74421" y="5315130"/>
                <a:ext cx="9039352" cy="1142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Starting from boundary values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21" y="5315130"/>
                <a:ext cx="9039352" cy="1142685"/>
              </a:xfrm>
              <a:prstGeom prst="rect">
                <a:avLst/>
              </a:prstGeom>
              <a:blipFill>
                <a:blip r:embed="rId2"/>
                <a:stretch>
                  <a:fillRect l="-877" b="-10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2D90DF9B-3451-4372-B13B-28F91DAB7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26" y="1060493"/>
            <a:ext cx="8193766" cy="38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32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209260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40131" y="1819243"/>
                <a:ext cx="9310592" cy="2396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After obtaining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values,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𝑊𝑅𝐷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calculated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1" y="1819243"/>
                <a:ext cx="9310592" cy="2396554"/>
              </a:xfrm>
              <a:prstGeom prst="rect">
                <a:avLst/>
              </a:prstGeom>
              <a:blipFill>
                <a:blip r:embed="rId2"/>
                <a:stretch>
                  <a:fillRect l="-917" r="-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763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38128" y="1515731"/>
                <a:ext cx="10110872" cy="3597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Partition Function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𝑍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𝑤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exp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use a dynamic program, similar to the decoding algorithm, but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𝑚𝑎𝑥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being replaced 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𝑠𝑢𝑚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28" y="1515731"/>
                <a:ext cx="10110872" cy="3597010"/>
              </a:xfrm>
              <a:prstGeom prst="rect">
                <a:avLst/>
              </a:prstGeom>
              <a:blipFill>
                <a:blip r:embed="rId2"/>
                <a:stretch>
                  <a:fillRect l="-752" t="-8803" b="-52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5">
            <a:extLst>
              <a:ext uri="{FF2B5EF4-FFF2-40B4-BE49-F238E27FC236}">
                <a16:creationId xmlns:a16="http://schemas.microsoft.com/office/drawing/2014/main" id="{984B98FD-2AE4-4440-9FC5-00F84CD6B50F}"/>
              </a:ext>
            </a:extLst>
          </p:cNvPr>
          <p:cNvSpPr/>
          <p:nvPr/>
        </p:nvSpPr>
        <p:spPr>
          <a:xfrm>
            <a:off x="525780" y="150211"/>
            <a:ext cx="8241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Partition function for semi-CRF</a:t>
            </a:r>
          </a:p>
        </p:txBody>
      </p:sp>
    </p:spTree>
    <p:extLst>
      <p:ext uri="{BB962C8B-B14F-4D97-AF65-F5344CB8AC3E}">
        <p14:creationId xmlns:p14="http://schemas.microsoft.com/office/powerpoint/2010/main" val="29436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1970" y="202580"/>
            <a:ext cx="8277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Segmentation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47750" y="861057"/>
                <a:ext cx="9281175" cy="1213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Input: a character/word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Output: the most probable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segment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sequence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b>
                        </m:sSub>
                      </m:e>
                    </m:acc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861057"/>
                <a:ext cx="9281175" cy="1213024"/>
              </a:xfrm>
              <a:prstGeom prst="rect">
                <a:avLst/>
              </a:prstGeom>
              <a:blipFill>
                <a:blip r:embed="rId2"/>
                <a:stretch>
                  <a:fillRect l="-920" b="-9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E2E6221-B7F4-4E12-A4E6-D08C702A7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8" b="3100"/>
          <a:stretch/>
        </p:blipFill>
        <p:spPr>
          <a:xfrm>
            <a:off x="1357767" y="2235457"/>
            <a:ext cx="8026699" cy="39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1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Partition function for semi-CRF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1075817" y="5773475"/>
            <a:ext cx="8945881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 sum exp trick can be used to avoid numeric overflow.</a:t>
            </a: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72F39E2E-7DB6-460F-92FE-8D7F3B43D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70" y="1084525"/>
            <a:ext cx="8040931" cy="42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2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2597031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9590" y="150212"/>
            <a:ext cx="76910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semi-CRF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45030" y="1070597"/>
                <a:ext cx="10153722" cy="5069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training data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 sentence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its corresponding gold-standard segmentation, the semi-CRF training objective is to maximize the log-likelihood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func>
                    <m:d>
                      <m:d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200" dirty="0"/>
                  <a:t> </a:t>
                </a:r>
                <a:endParaRPr lang="zh-CN" altLang="zh-CN" sz="22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zh-CN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2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2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zh-CN" sz="22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𝐺𝐸𝑁</m:t>
                                    </m:r>
                                    <m:d>
                                      <m:dPr>
                                        <m:ctrlPr>
                                          <a:rPr lang="zh-CN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func>
                                      <m:funcPr>
                                        <m:ctrlPr>
                                          <a:rPr lang="zh-CN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2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>
                                                    <a:latin typeface="Cambria Math" panose="02040503050406030204" pitchFamily="18" charset="0"/>
                                                  </a:rPr>
                                                  <m:t>θ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2200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200">
                                                    <a:latin typeface="Cambria Math" panose="02040503050406030204" pitchFamily="18" charset="0"/>
                                                  </a:rPr>
                                                  <m:t>ϕ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zh-CN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p>
                                          <m:sSupPr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2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zh-CN" altLang="zh-CN" sz="220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𝐺𝐸𝑁</m:t>
                                        </m:r>
                                        <m:d>
                                          <m:dPr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b>
                                      <m:sup/>
                                      <m:e>
                                        <m:func>
                                          <m:funcPr>
                                            <m:ctrlPr>
                                              <a:rPr lang="zh-CN" altLang="zh-C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2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zh-CN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zh-CN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 sz="2200">
                                                        <a:latin typeface="Cambria Math" panose="02040503050406030204" pitchFamily="18" charset="0"/>
                                                      </a:rPr>
                                                      <m:t>θ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altLang="zh-CN" sz="2200">
                                                    <a:latin typeface="Cambria Math" panose="02040503050406030204" pitchFamily="18" charset="0"/>
                                                  </a:rPr>
                                                  <m:t>⋅</m:t>
                                                </m:r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zh-CN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 sz="2200">
                                                        <a:latin typeface="Cambria Math" panose="02040503050406030204" pitchFamily="18" charset="0"/>
                                                      </a:rPr>
                                                      <m:t>ϕ</m:t>
                                                    </m:r>
                                                  </m:e>
                                                </m:acc>
                                                <m:d>
                                                  <m:dPr>
                                                    <m:ctrlPr>
                                                      <a:rPr lang="zh-CN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zh-CN" altLang="zh-CN" sz="2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altLang="zh-CN" sz="2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𝑊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altLang="zh-CN" sz="2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′</m:t>
                                                        </m:r>
                                                      </m:sup>
                                                    </m:sSup>
                                                    <m:r>
                                                      <a:rPr lang="en-US" altLang="zh-CN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zh-CN" sz="2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sz="2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2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0" y="1070597"/>
                <a:ext cx="10153722" cy="5069336"/>
              </a:xfrm>
              <a:prstGeom prst="rect">
                <a:avLst/>
              </a:prstGeom>
              <a:blipFill>
                <a:blip r:embed="rId2"/>
                <a:stretch>
                  <a:fillRect l="-900" t="-11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531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2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</p:spTree>
    <p:extLst>
      <p:ext uri="{BB962C8B-B14F-4D97-AF65-F5344CB8AC3E}">
        <p14:creationId xmlns:p14="http://schemas.microsoft.com/office/powerpoint/2010/main" val="865057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2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08766" y="1321049"/>
                <a:ext cx="10511261" cy="379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 the local gradient 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/>
                          <m:t>definition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/>
                          <m:t>of</m:t>
                        </m:r>
                        <m:r>
                          <m:rPr>
                            <m:nor/>
                          </m:rPr>
                          <a:rPr lang="en-US" altLang="zh-CN" sz="2400"/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major challenge is the summation of exponential possible outputs.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66" y="1321049"/>
                <a:ext cx="10511261" cy="3793218"/>
              </a:xfrm>
              <a:prstGeom prst="rect">
                <a:avLst/>
              </a:prstGeom>
              <a:blipFill>
                <a:blip r:embed="rId2"/>
                <a:stretch>
                  <a:fillRect l="-754" b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05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2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94646" y="1285744"/>
                <a:ext cx="9709835" cy="4811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Similar to CRF, rely on feature locality.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Taking word segmentation for example: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𝐺𝐸𝑁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46" y="1285744"/>
                <a:ext cx="9709835" cy="4811958"/>
              </a:xfrm>
              <a:prstGeom prst="rect">
                <a:avLst/>
              </a:prstGeom>
              <a:blipFill>
                <a:blip r:embed="rId2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8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36525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feature locality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40584" y="1002415"/>
                <a:ext cx="10810397" cy="6196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can rewrite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as: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2400" b="0" i="0" dirty="0">
                  <a:latin typeface="Cambria Math" panose="02040503050406030204" pitchFamily="18" charset="0"/>
                </a:endParaRPr>
              </a:p>
              <a:p>
                <a:pPr marL="360000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IsBigram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GENBIGRAM represents the set of all bigrams in all possible segmentations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4" y="1002415"/>
                <a:ext cx="10810397" cy="6196055"/>
              </a:xfrm>
              <a:prstGeom prst="rect">
                <a:avLst/>
              </a:prstGeom>
              <a:blipFill>
                <a:blip r:embed="rId2"/>
                <a:stretch>
                  <a:fillRect l="-733" t="-9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884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36525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feature locality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10870" y="1051842"/>
                <a:ext cx="10442930" cy="4523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Equal to the sum of the feature vectors weighed by the marginal probability of the bigram: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IsBigram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Thus, the task boils down to the calculation of the marginal probabilities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𝐵𝐼𝐺𝑅𝐴𝑀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efficiently for all valid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0" y="1051842"/>
                <a:ext cx="10442930" cy="4523803"/>
              </a:xfrm>
              <a:prstGeom prst="rect">
                <a:avLst/>
              </a:prstGeom>
              <a:blipFill>
                <a:blip r:embed="rId2"/>
                <a:stretch>
                  <a:fillRect l="-758" r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43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50212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feature locality</a:t>
            </a:r>
          </a:p>
        </p:txBody>
      </p:sp>
    </p:spTree>
    <p:extLst>
      <p:ext uri="{BB962C8B-B14F-4D97-AF65-F5344CB8AC3E}">
        <p14:creationId xmlns:p14="http://schemas.microsoft.com/office/powerpoint/2010/main" val="850891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50212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feature locality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67358" y="953325"/>
                <a:ext cx="10072522" cy="5433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𝑙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e>
                        </m:d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58" y="953325"/>
                <a:ext cx="10072522" cy="5433539"/>
              </a:xfrm>
              <a:prstGeom prst="rect">
                <a:avLst/>
              </a:prstGeom>
              <a:blipFill>
                <a:blip r:embed="rId2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E3A3E70-9F3E-4DA0-AB31-5D912698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58" y="1274511"/>
            <a:ext cx="7738860" cy="38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1556151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7210" y="150212"/>
            <a:ext cx="768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feature locality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45851" y="1397860"/>
                <a:ext cx="8982665" cy="3638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𝐵𝐼𝐺𝑅𝐴𝑀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computed efficiently using Forward-Backward technique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𝐵𝐼𝐺𝑅𝐴𝑀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α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β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51" y="1397860"/>
                <a:ext cx="8982665" cy="3638945"/>
              </a:xfrm>
              <a:prstGeom prst="rect">
                <a:avLst/>
              </a:prstGeom>
              <a:blipFill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4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1"/>
            <a:ext cx="824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Backward Algorithm for training semi-CRF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97E7FC71-1DB9-4907-A3C9-0265F0886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1576665" y="1666295"/>
            <a:ext cx="8665291" cy="4412974"/>
          </a:xfrm>
          <a:prstGeom prst="rect">
            <a:avLst/>
          </a:prstGeom>
        </p:spPr>
      </p:pic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98BA678E-F7D8-400E-A0CE-AC5E90C0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1" t="11641" r="1987" b="27315"/>
          <a:stretch/>
        </p:blipFill>
        <p:spPr>
          <a:xfrm>
            <a:off x="5513070" y="2130552"/>
            <a:ext cx="2887218" cy="1840330"/>
          </a:xfrm>
          <a:prstGeom prst="rect">
            <a:avLst/>
          </a:prstGeom>
        </p:spPr>
      </p:pic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ADBD6D48-2FB1-46C1-B054-B2A5FA465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1" t="11641" r="1987" b="27315"/>
          <a:stretch/>
        </p:blipFill>
        <p:spPr>
          <a:xfrm>
            <a:off x="5303096" y="2414016"/>
            <a:ext cx="274091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38128" y="1515731"/>
                <a:ext cx="8945881" cy="3597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Partition Function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𝑍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𝑤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exp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𝑤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use a dynamic program, similar to the decoding algorithm, but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𝑚𝑎𝑥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being replaced 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𝑠𝑢𝑚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28" y="1515731"/>
                <a:ext cx="8945881" cy="3597010"/>
              </a:xfrm>
              <a:prstGeom prst="rect">
                <a:avLst/>
              </a:prstGeom>
              <a:blipFill>
                <a:blip r:embed="rId2"/>
                <a:stretch>
                  <a:fillRect l="-954" b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5">
            <a:extLst>
              <a:ext uri="{FF2B5EF4-FFF2-40B4-BE49-F238E27FC236}">
                <a16:creationId xmlns:a16="http://schemas.microsoft.com/office/drawing/2014/main" id="{984B98FD-2AE4-4440-9FC5-00F84CD6B50F}"/>
              </a:ext>
            </a:extLst>
          </p:cNvPr>
          <p:cNvSpPr/>
          <p:nvPr/>
        </p:nvSpPr>
        <p:spPr>
          <a:xfrm>
            <a:off x="525780" y="150211"/>
            <a:ext cx="82410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Backward Algorithm for training semi-CRF</a:t>
            </a:r>
          </a:p>
        </p:txBody>
      </p:sp>
    </p:spTree>
    <p:extLst>
      <p:ext uri="{BB962C8B-B14F-4D97-AF65-F5344CB8AC3E}">
        <p14:creationId xmlns:p14="http://schemas.microsoft.com/office/powerpoint/2010/main" val="937263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Partition function for semi-CRF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1075817" y="5773475"/>
            <a:ext cx="8945881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 sum exp trick can be used to avoid numeric overflow.</a:t>
            </a: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72F39E2E-7DB6-460F-92FE-8D7F3B43D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70" y="1084525"/>
            <a:ext cx="8040931" cy="42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77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1876222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50212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Large Margin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04500" y="861279"/>
                <a:ext cx="11287500" cy="1787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Scoring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Decoding: same as semi-CRF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00" y="861279"/>
                <a:ext cx="11287500" cy="1787925"/>
              </a:xfrm>
              <a:prstGeom prst="rect">
                <a:avLst/>
              </a:prstGeom>
              <a:blipFill>
                <a:blip r:embed="rId3"/>
                <a:stretch>
                  <a:fillRect l="-787" b="-63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352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50212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Large Margin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04500" y="861279"/>
                <a:ext cx="11287500" cy="5779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Scoring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Decoding: same as semi-CRF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largely the same as those for sequence labelling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 perceptron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func>
                                  <m:func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structured SVM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p>
                                                <m:sSupPr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zh-CN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zh-CN" altLang="zh-CN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00" y="861279"/>
                <a:ext cx="11287500" cy="5779339"/>
              </a:xfrm>
              <a:prstGeom prst="rect">
                <a:avLst/>
              </a:prstGeom>
              <a:blipFill>
                <a:blip r:embed="rId3"/>
                <a:stretch>
                  <a:fillRect l="-787" b="-304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879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3400" y="150212"/>
            <a:ext cx="76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Large Margin Models</a:t>
            </a:r>
          </a:p>
        </p:txBody>
      </p:sp>
      <p:pic>
        <p:nvPicPr>
          <p:cNvPr id="6" name="图片 3" descr="文本, 信件&#10;&#10;描述已自动生成">
            <a:extLst>
              <a:ext uri="{FF2B5EF4-FFF2-40B4-BE49-F238E27FC236}">
                <a16:creationId xmlns:a16="http://schemas.microsoft.com/office/drawing/2014/main" id="{88BFF8D7-7BC6-604A-8673-0F1EC9A73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/>
          <a:stretch/>
        </p:blipFill>
        <p:spPr>
          <a:xfrm>
            <a:off x="2045806" y="1696393"/>
            <a:ext cx="7868748" cy="29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3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682853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Segment-level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84667" y="816188"/>
                <a:ext cx="11963399" cy="503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offer a wider context range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direct source of information about the output structures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sparsity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syntactic chunking, a possible noun phrase can span over tens of words.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 inefficiency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segment bigram feature: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segment trigram features: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" y="816188"/>
                <a:ext cx="11963399" cy="5032147"/>
              </a:xfrm>
              <a:prstGeom prst="rect">
                <a:avLst/>
              </a:prstGeom>
              <a:blipFill>
                <a:blip r:embed="rId2"/>
                <a:stretch>
                  <a:fillRect l="-636" b="-20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65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9110" y="169498"/>
            <a:ext cx="9673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Evaluating sequence segmentation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44880" y="1013949"/>
                <a:ext cx="9837420" cy="5224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Represent the output of sequence segmentation</a:t>
                </a:r>
              </a:p>
              <a:p>
                <a:pPr marL="885794" lvl="1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set of tuples 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)}</a:t>
                </a:r>
              </a:p>
              <a:p>
                <a:pPr marL="885794" lvl="1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represent the beginning index, end index and label (if applicable) of a segment</a:t>
                </a:r>
              </a:p>
              <a:p>
                <a:pPr marL="428594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Metrics</a:t>
                </a:r>
              </a:p>
              <a:p>
                <a:pPr lvl="1">
                  <a:lnSpc>
                    <a:spcPts val="4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gold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a system output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we can find a common subset of segments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= </m:t>
                    </m:r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∩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885794" lvl="1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precision: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err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 dirty="0" err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:   percentage of segments in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are correct</a:t>
                </a:r>
              </a:p>
              <a:p>
                <a:pPr marL="885794" lvl="1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recall: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err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 dirty="0" err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 percentage of gold segments that are predicted</a:t>
                </a:r>
              </a:p>
              <a:p>
                <a:pPr marL="885794" lvl="1" indent="-428594">
                  <a:lnSpc>
                    <a:spcPts val="4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F-score: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𝑃𝑅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 combines information on precision and recall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013949"/>
                <a:ext cx="9837420" cy="5224764"/>
              </a:xfrm>
              <a:prstGeom prst="rect">
                <a:avLst/>
              </a:prstGeom>
              <a:blipFill>
                <a:blip r:embed="rId2"/>
                <a:stretch>
                  <a:fillRect l="-805" b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618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8160" y="150211"/>
            <a:ext cx="770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Segment-level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84667" y="816188"/>
                <a:ext cx="11963399" cy="503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offer a wider context range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direct source of information about the output structures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sparsity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syntactic chunking, a possible noun phrase can span over tens of words.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 inefficiency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segment bigram feature: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1342994" lvl="2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segment trigram features: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" y="816188"/>
                <a:ext cx="11963399" cy="5032147"/>
              </a:xfrm>
              <a:prstGeom prst="rect">
                <a:avLst/>
              </a:prstGeom>
              <a:blipFill>
                <a:blip r:embed="rId2"/>
                <a:stretch>
                  <a:fillRect l="-636" b="-2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944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79120" y="193605"/>
            <a:ext cx="7649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Solution: beam search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676142" y="1201095"/>
            <a:ext cx="10491392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can use arbitrary features without Markov assumptions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Inexact search to accommodate feature context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Incrementally processes the input sequence from left to right, building the output structure in linear time.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Tradeoff between optimality and efficiency.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62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4830" y="209629"/>
            <a:ext cx="6361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992174" y="1152322"/>
                <a:ext cx="10328910" cy="5021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input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algorithm incrementally builds partial output candidates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from left to right, using an agenda to maintain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highest scored partial output at each step.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 candidate is a partial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Starting from an initial agenda with an empty sequence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each step, enumerate all possible local structures concerning the current word to generate new partial output candidates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 each candidate and leave top-k candidates for next step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Repeats until the end of the sentence, the top-1 left is taken for output 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74" y="1152322"/>
                <a:ext cx="10328910" cy="5021759"/>
              </a:xfrm>
              <a:prstGeom prst="rect">
                <a:avLst/>
              </a:prstGeom>
              <a:blipFill>
                <a:blip r:embed="rId2"/>
                <a:stretch>
                  <a:fillRect l="-945" b="-1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31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4350" y="314804"/>
            <a:ext cx="7706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of Beam Search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CE6316-7C4E-4FDA-80E6-DFF3841AB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6" y="1611308"/>
            <a:ext cx="7827648" cy="4161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78E4D-7CCB-4254-999F-6A2F2549E28C}"/>
                  </a:ext>
                </a:extLst>
              </p:cNvPr>
              <p:cNvSpPr txBox="1"/>
              <p:nvPr/>
            </p:nvSpPr>
            <p:spPr>
              <a:xfrm>
                <a:off x="2139483" y="6040689"/>
                <a:ext cx="266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1:5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:r>
                  <a:rPr lang="zh-CN" altLang="en-US" dirty="0"/>
                  <a:t>西    班   牙   足    球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78E4D-7CCB-4254-999F-6A2F2549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483" y="6040689"/>
                <a:ext cx="2669642" cy="369332"/>
              </a:xfrm>
              <a:prstGeom prst="rect">
                <a:avLst/>
              </a:prstGeom>
              <a:blipFill>
                <a:blip r:embed="rId3"/>
                <a:stretch>
                  <a:fillRect l="-457" t="-9836" r="-91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310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05790" y="150211"/>
            <a:ext cx="7614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Algorithm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22E6B03-F85F-4714-89A5-44A40FF79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" b="1"/>
          <a:stretch/>
        </p:blipFill>
        <p:spPr>
          <a:xfrm>
            <a:off x="2163769" y="1105540"/>
            <a:ext cx="6652883" cy="51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85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150211"/>
            <a:ext cx="7694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Relaxing feature locality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135380" y="1056219"/>
                <a:ext cx="10328160" cy="5801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each step, we should score partial outputs from the beginning of the sentence until the current word being processed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At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incremental step, the feature vector for the partial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built incrementally from the previous step: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indicates the incremental feature vector that consists of the partial structures concerning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Differences from the incremental feature for sequence labeling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 Markov restriction on the label context 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" y="1056219"/>
                <a:ext cx="10328160" cy="5801781"/>
              </a:xfrm>
              <a:prstGeom prst="rect">
                <a:avLst/>
              </a:prstGeom>
              <a:blipFill>
                <a:blip r:embed="rId2"/>
                <a:stretch>
                  <a:fillRect l="-885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3456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3760302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8640" y="171790"/>
            <a:ext cx="7581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890202" y="1166538"/>
            <a:ext cx="10191750" cy="368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Problems</a:t>
            </a:r>
          </a:p>
          <a:p>
            <a:pPr marL="885794" lvl="1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highest model score is not guaranteed to be found by the decoder.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  <a:p>
            <a:pPr marL="885794" lvl="1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adjust the training objective into the minimization of search errors.</a:t>
            </a:r>
          </a:p>
          <a:p>
            <a:pPr marL="885794" lvl="1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Merge model error and search error into one single objective.</a:t>
            </a:r>
          </a:p>
        </p:txBody>
      </p:sp>
    </p:spTree>
    <p:extLst>
      <p:ext uri="{BB962C8B-B14F-4D97-AF65-F5344CB8AC3E}">
        <p14:creationId xmlns:p14="http://schemas.microsoft.com/office/powerpoint/2010/main" val="7770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56582" y="150211"/>
            <a:ext cx="78640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Training for Guiding Beam-search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388356" y="1104361"/>
                <a:ext cx="11976638" cy="5770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Basic idea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current model parameter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 decode training instances by beam search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If the model makes a mistake, update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Two types of updates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the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-th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step, the gold local structure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falls out of agenda/beam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highest-scored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 a higher score compared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Update method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Standard perceptron algorithm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Mistake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(positive example),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(negative example)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Mistake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(positive example),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(negative example)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6" y="1104361"/>
                <a:ext cx="11976638" cy="5770106"/>
              </a:xfrm>
              <a:prstGeom prst="rect">
                <a:avLst/>
              </a:prstGeom>
              <a:blipFill>
                <a:blip r:embed="rId2"/>
                <a:stretch>
                  <a:fillRect l="-713" b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643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9110" y="176881"/>
            <a:ext cx="7721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Training Algorithm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67CC8855-734F-459F-9D34-3749753E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79" y="1321291"/>
            <a:ext cx="6842043" cy="5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/>
              <p:nvPr/>
            </p:nvSpPr>
            <p:spPr>
              <a:xfrm>
                <a:off x="1051561" y="1198051"/>
                <a:ext cx="9176804" cy="552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南京市里面和米很贵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/>
                  </a:rPr>
                  <a:t>Gold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 : '</a:t>
                </a:r>
                <a:r>
                  <a:rPr lang="zh-CN" altLang="en-US" sz="2000" dirty="0">
                    <a:latin typeface="Palatino"/>
                  </a:rPr>
                  <a:t>南京市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Palatino"/>
                  </a:rPr>
                  <a:t>里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Palatino"/>
                  </a:rPr>
                  <a:t>面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和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米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很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贵</a:t>
                </a:r>
                <a:r>
                  <a:rPr lang="en-US" altLang="zh-CN" sz="2000" dirty="0">
                    <a:latin typeface="Palatino"/>
                  </a:rPr>
                  <a:t>' (Length: 7)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/>
                  </a:rPr>
                  <a:t>System output S: '</a:t>
                </a:r>
                <a:r>
                  <a:rPr lang="zh-CN" altLang="en-US" sz="2000" dirty="0">
                    <a:latin typeface="Palatino"/>
                  </a:rPr>
                  <a:t>南京市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里面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和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米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很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贵</a:t>
                </a:r>
                <a:r>
                  <a:rPr lang="en-US" altLang="zh-CN" sz="2000" dirty="0">
                    <a:latin typeface="Palatino"/>
                  </a:rPr>
                  <a:t>' (Length: 6)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/>
                  </a:rPr>
                  <a:t>Common subset of segments S : '</a:t>
                </a:r>
                <a:r>
                  <a:rPr lang="zh-CN" altLang="en-US" sz="2000" dirty="0">
                    <a:latin typeface="Palatino"/>
                  </a:rPr>
                  <a:t>南京市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和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米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很</a:t>
                </a:r>
                <a:r>
                  <a:rPr lang="en-US" altLang="zh-CN" sz="2000" dirty="0">
                    <a:latin typeface="Palatino"/>
                  </a:rPr>
                  <a:t>' , '</a:t>
                </a:r>
                <a:r>
                  <a:rPr lang="zh-CN" altLang="en-US" sz="2000" dirty="0">
                    <a:latin typeface="Palatino"/>
                  </a:rPr>
                  <a:t>贵</a:t>
                </a:r>
                <a:r>
                  <a:rPr lang="en-US" altLang="zh-CN" sz="2000" dirty="0">
                    <a:latin typeface="Palatino"/>
                  </a:rPr>
                  <a:t>' (Length: 5)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0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Precision: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=0.83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Recall: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7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=0.71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F-score: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𝑃𝑅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𝑅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=0.77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F2EE83-9571-4E72-9AA3-2E5B4BDA9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1" y="1198051"/>
                <a:ext cx="9176804" cy="5520229"/>
              </a:xfrm>
              <a:prstGeom prst="rect">
                <a:avLst/>
              </a:prstGeom>
              <a:blipFill>
                <a:blip r:embed="rId2"/>
                <a:stretch>
                  <a:fillRect l="-930" b="-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189C90D-20F7-4553-9690-CF5A7AC2A139}"/>
              </a:ext>
            </a:extLst>
          </p:cNvPr>
          <p:cNvSpPr/>
          <p:nvPr/>
        </p:nvSpPr>
        <p:spPr>
          <a:xfrm>
            <a:off x="499110" y="169498"/>
            <a:ext cx="9673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Evaluating sequence segmentation </a:t>
            </a:r>
          </a:p>
        </p:txBody>
      </p:sp>
    </p:spTree>
    <p:extLst>
      <p:ext uri="{BB962C8B-B14F-4D97-AF65-F5344CB8AC3E}">
        <p14:creationId xmlns:p14="http://schemas.microsoft.com/office/powerpoint/2010/main" val="18313758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56260" y="218791"/>
            <a:ext cx="7664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Training Algorithm</a:t>
            </a:r>
          </a:p>
        </p:txBody>
      </p:sp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0558D80E-9A3D-4836-B384-BA90E81D2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95" y="1134677"/>
            <a:ext cx="4882950" cy="558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D580E-9820-7580-50E2-87D7D1D6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10" y="5782552"/>
            <a:ext cx="1628860" cy="1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9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3278059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780" y="327587"/>
            <a:ext cx="7923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F2EE83-9571-4E72-9AA3-2E5B4BDA9955}"/>
              </a:ext>
            </a:extLst>
          </p:cNvPr>
          <p:cNvSpPr/>
          <p:nvPr/>
        </p:nvSpPr>
        <p:spPr>
          <a:xfrm>
            <a:off x="865547" y="1590103"/>
            <a:ext cx="10488253" cy="294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segmentation using Sequence Labeling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models for directly solving sequence segmentation tasks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Semi-Markov Conditional Random Fields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learning guided beam search framework using perceptron training</a:t>
            </a:r>
          </a:p>
        </p:txBody>
      </p:sp>
    </p:spTree>
    <p:extLst>
      <p:ext uri="{BB962C8B-B14F-4D97-AF65-F5344CB8AC3E}">
        <p14:creationId xmlns:p14="http://schemas.microsoft.com/office/powerpoint/2010/main" val="411121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5" y="1016122"/>
            <a:ext cx="9316974" cy="5575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Sequence Segmentation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9.1.1 Evaluating Sequence Segmentation Outputs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9.1.2 Sequence Labelling Method for Sequence Segmentation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Discriminative Models for Sequence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9.2.1 Word-Level Features for Word Segmentation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9.2.2 Exact Search Decoding Using Dynamic Program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9.2.3 Semi-Markov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9.2.4 Large Margin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9.3 Perceptron and Beam Search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9.4 Summary</a:t>
            </a:r>
          </a:p>
        </p:txBody>
      </p:sp>
    </p:spTree>
    <p:extLst>
      <p:ext uri="{BB962C8B-B14F-4D97-AF65-F5344CB8AC3E}">
        <p14:creationId xmlns:p14="http://schemas.microsoft.com/office/powerpoint/2010/main" val="3477654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37780</TotalTime>
  <Words>3944</Words>
  <Application>Microsoft Macintosh PowerPoint</Application>
  <PresentationFormat>Widescreen</PresentationFormat>
  <Paragraphs>659</Paragraphs>
  <Slides>82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Hanmeng LIU 刘汉蒙</cp:lastModifiedBy>
  <cp:revision>70</cp:revision>
  <cp:lastPrinted>2022-02-16T02:55:16Z</cp:lastPrinted>
  <dcterms:created xsi:type="dcterms:W3CDTF">2018-10-12T14:21:45Z</dcterms:created>
  <dcterms:modified xsi:type="dcterms:W3CDTF">2022-04-21T03:38:11Z</dcterms:modified>
</cp:coreProperties>
</file>